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78" r:id="rId25"/>
    <p:sldId id="280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image" Target="../media/image31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1.jpeg"/><Relationship Id="rId1" Type="http://schemas.openxmlformats.org/officeDocument/2006/relationships/image" Target="../media/image6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01.jpeg"/><Relationship Id="rId1" Type="http://schemas.openxmlformats.org/officeDocument/2006/relationships/image" Target="../media/image9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586A33-8468-4593-9371-BCE603CFF26E}" type="doc">
      <dgm:prSet loTypeId="urn:microsoft.com/office/officeart/2005/8/layout/hierarchy3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31FCDF-3784-46FB-8E9E-B49096842F3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в парке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0DBB51C1-9E6E-4A5E-8371-D66BCBF5D3AA}" type="parTrans" cxnId="{C10C4436-1A63-4FAA-9437-5D0D8D74E9DB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BF8CB87F-5221-48B4-9B32-A27A9E34E953}" type="sibTrans" cxnId="{C10C4436-1A63-4FAA-9437-5D0D8D74E9DB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D758FF4-EB3E-479F-BC5A-3F29206B5EBC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t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Развивать у дошкольников самостоятельность 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и ответственность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8B752A9A-4930-4F83-8EFE-4E45EC7F2523}" type="parTrans" cxnId="{D98CF8F0-20F2-4B07-9BE7-FE57FF8AC34C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45DCBBCB-A428-45AA-BF4B-765F37555B72}" type="sibTrans" cxnId="{D98CF8F0-20F2-4B07-9BE7-FE57FF8AC34C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271BDEB2-5E26-488F-8B3B-F88A2577BB11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t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Научить детей действовать осознано в сложившейся обстановке </a:t>
          </a:r>
          <a:r>
            <a:rPr lang="ru-RU" sz="1800" i="1" dirty="0" smtClean="0">
              <a:latin typeface="Arial" pitchFamily="34" charset="0"/>
              <a:cs typeface="Arial" pitchFamily="34" charset="0"/>
            </a:rPr>
            <a:t>(элементарные навыки поведения)</a:t>
          </a:r>
          <a:endParaRPr lang="ru-RU" sz="1800" i="1" dirty="0">
            <a:latin typeface="Arial" pitchFamily="34" charset="0"/>
            <a:cs typeface="Arial" pitchFamily="34" charset="0"/>
          </a:endParaRPr>
        </a:p>
      </dgm:t>
    </dgm:pt>
    <dgm:pt modelId="{176D1F3B-A52F-4409-9B4F-CDE6E11EAFB7}" type="sibTrans" cxnId="{13E50719-8B11-488D-AED4-B59B9AC64151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4B18393B-680D-4483-8198-2C05123D6D54}" type="parTrans" cxnId="{13E50719-8B11-488D-AED4-B59B9AC64151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7696F784-AC1A-4569-A631-FCDDCA11B58A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t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Дать необходимые знания детям об общепринятых нормах безопасного поведения </a:t>
          </a:r>
          <a:endParaRPr lang="ru-RU" sz="18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BE63F0-3FD3-4F33-A00C-FEB388A0B697}" type="sibTrans" cxnId="{D64D6DCC-E4C3-40EC-AE87-2D94FB601A31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75106C09-0FDB-4D40-9277-7730497A57C9}" type="parTrans" cxnId="{D64D6DCC-E4C3-40EC-AE87-2D94FB601A31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C604DD51-6758-47A8-916E-2C9E52B0E5C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на улице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295BE8B-F10F-41B2-86F9-424FA4B0D965}" type="parTrans" cxnId="{B4CC083A-2CCA-48CB-A560-189D1967D525}">
      <dgm:prSet/>
      <dgm:spPr/>
      <dgm:t>
        <a:bodyPr/>
        <a:lstStyle/>
        <a:p>
          <a:endParaRPr lang="ru-RU"/>
        </a:p>
      </dgm:t>
    </dgm:pt>
    <dgm:pt modelId="{B3B432EF-E4BB-4D5A-93D9-57AC4EDBC93F}" type="sibTrans" cxnId="{B4CC083A-2CCA-48CB-A560-189D1967D525}">
      <dgm:prSet/>
      <dgm:spPr/>
      <dgm:t>
        <a:bodyPr/>
        <a:lstStyle/>
        <a:p>
          <a:endParaRPr lang="ru-RU"/>
        </a:p>
      </dgm:t>
    </dgm:pt>
    <dgm:pt modelId="{821BBBC3-C82F-4BF9-B701-5E698535FAF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000" dirty="0" smtClean="0">
              <a:latin typeface="Arial" pitchFamily="34" charset="0"/>
              <a:cs typeface="Arial" pitchFamily="34" charset="0"/>
            </a:rPr>
            <a:t>дома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0BE47A98-F7A9-486C-A3FD-775A4D28AE77}" type="sibTrans" cxnId="{D56B5DD6-A7CA-4443-8507-CED7C8EC29A3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535B6C6-AB69-42A0-A4BC-02D11B523C76}" type="parTrans" cxnId="{D56B5DD6-A7CA-4443-8507-CED7C8EC29A3}">
      <dgm:prSet/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65CFCA14-8973-4DB8-977E-824188E653EC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в транспорте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0E48A56-2C23-45D4-84A4-2D8C748F0BFC}" type="parTrans" cxnId="{776BDFBA-2DF5-42C0-98C2-D83E711A0F97}">
      <dgm:prSet/>
      <dgm:spPr/>
      <dgm:t>
        <a:bodyPr/>
        <a:lstStyle/>
        <a:p>
          <a:endParaRPr lang="ru-RU"/>
        </a:p>
      </dgm:t>
    </dgm:pt>
    <dgm:pt modelId="{F8692DED-C650-488F-AFB2-5141DD112B49}" type="sibTrans" cxnId="{776BDFBA-2DF5-42C0-98C2-D83E711A0F97}">
      <dgm:prSet/>
      <dgm:spPr/>
      <dgm:t>
        <a:bodyPr/>
        <a:lstStyle/>
        <a:p>
          <a:endParaRPr lang="ru-RU"/>
        </a:p>
      </dgm:t>
    </dgm:pt>
    <dgm:pt modelId="{345B977B-D1B1-477F-A1F6-9060FAC647DF}" type="pres">
      <dgm:prSet presAssocID="{AF586A33-8468-4593-9371-BCE603CFF26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B098E06-6372-43E1-A359-DC9807A99E06}" type="pres">
      <dgm:prSet presAssocID="{7696F784-AC1A-4569-A631-FCDDCA11B58A}" presName="root" presStyleCnt="0"/>
      <dgm:spPr/>
    </dgm:pt>
    <dgm:pt modelId="{AF065D62-E40D-4144-8500-0DF7515BD69B}" type="pres">
      <dgm:prSet presAssocID="{7696F784-AC1A-4569-A631-FCDDCA11B58A}" presName="rootComposite" presStyleCnt="0"/>
      <dgm:spPr/>
    </dgm:pt>
    <dgm:pt modelId="{A802AF62-79AE-4658-939E-344A53B141E6}" type="pres">
      <dgm:prSet presAssocID="{7696F784-AC1A-4569-A631-FCDDCA11B58A}" presName="rootText" presStyleLbl="node1" presStyleIdx="0" presStyleCnt="3" custScaleX="350710" custScaleY="306237" custLinFactNeighborX="8535" custLinFactNeighborY="-63520"/>
      <dgm:spPr/>
      <dgm:t>
        <a:bodyPr/>
        <a:lstStyle/>
        <a:p>
          <a:endParaRPr lang="ru-RU"/>
        </a:p>
      </dgm:t>
    </dgm:pt>
    <dgm:pt modelId="{FC175A78-ACF0-4382-B82B-F46A8739C6DF}" type="pres">
      <dgm:prSet presAssocID="{7696F784-AC1A-4569-A631-FCDDCA11B58A}" presName="rootConnector" presStyleLbl="node1" presStyleIdx="0" presStyleCnt="3"/>
      <dgm:spPr/>
      <dgm:t>
        <a:bodyPr/>
        <a:lstStyle/>
        <a:p>
          <a:endParaRPr lang="ru-RU"/>
        </a:p>
      </dgm:t>
    </dgm:pt>
    <dgm:pt modelId="{C58CC8F0-6105-40B4-BA86-AC72CAB6715F}" type="pres">
      <dgm:prSet presAssocID="{7696F784-AC1A-4569-A631-FCDDCA11B58A}" presName="childShape" presStyleCnt="0"/>
      <dgm:spPr/>
    </dgm:pt>
    <dgm:pt modelId="{F90D83DE-C4CB-473B-B69A-63016DB61C88}" type="pres">
      <dgm:prSet presAssocID="{271BDEB2-5E26-488F-8B3B-F88A2577BB11}" presName="root" presStyleCnt="0"/>
      <dgm:spPr/>
    </dgm:pt>
    <dgm:pt modelId="{63D3C455-991B-4A40-B7C0-918EF89EB9E7}" type="pres">
      <dgm:prSet presAssocID="{271BDEB2-5E26-488F-8B3B-F88A2577BB11}" presName="rootComposite" presStyleCnt="0"/>
      <dgm:spPr/>
    </dgm:pt>
    <dgm:pt modelId="{7710872C-43D8-4951-BEF4-57647DB70F46}" type="pres">
      <dgm:prSet presAssocID="{271BDEB2-5E26-488F-8B3B-F88A2577BB11}" presName="rootText" presStyleLbl="node1" presStyleIdx="1" presStyleCnt="3" custScaleX="402579" custScaleY="295923" custLinFactNeighborX="4036" custLinFactNeighborY="-71314"/>
      <dgm:spPr/>
      <dgm:t>
        <a:bodyPr/>
        <a:lstStyle/>
        <a:p>
          <a:endParaRPr lang="ru-RU"/>
        </a:p>
      </dgm:t>
    </dgm:pt>
    <dgm:pt modelId="{32D824E3-7278-466E-91D7-3CCACEB2A3A8}" type="pres">
      <dgm:prSet presAssocID="{271BDEB2-5E26-488F-8B3B-F88A2577BB11}" presName="rootConnector" presStyleLbl="node1" presStyleIdx="1" presStyleCnt="3"/>
      <dgm:spPr/>
      <dgm:t>
        <a:bodyPr/>
        <a:lstStyle/>
        <a:p>
          <a:endParaRPr lang="ru-RU"/>
        </a:p>
      </dgm:t>
    </dgm:pt>
    <dgm:pt modelId="{94402841-3A70-4050-B6FE-0752A30FB82D}" type="pres">
      <dgm:prSet presAssocID="{271BDEB2-5E26-488F-8B3B-F88A2577BB11}" presName="childShape" presStyleCnt="0"/>
      <dgm:spPr/>
    </dgm:pt>
    <dgm:pt modelId="{0168736C-1D12-40FD-B7A7-BBCEACB217C5}" type="pres">
      <dgm:prSet presAssocID="{9535B6C6-AB69-42A0-A4BC-02D11B523C76}" presName="Name13" presStyleLbl="parChTrans1D2" presStyleIdx="0" presStyleCnt="4"/>
      <dgm:spPr/>
      <dgm:t>
        <a:bodyPr/>
        <a:lstStyle/>
        <a:p>
          <a:endParaRPr lang="ru-RU"/>
        </a:p>
      </dgm:t>
    </dgm:pt>
    <dgm:pt modelId="{2B073973-66FF-460E-B856-4D04D42C8B7F}" type="pres">
      <dgm:prSet presAssocID="{821BBBC3-C82F-4BF9-B701-5E698535FAFA}" presName="childText" presStyleLbl="bgAcc1" presStyleIdx="0" presStyleCnt="4" custScaleX="235463" custLinFactNeighborX="62844" custLinFactNeighborY="-15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C8EA4-6161-48EA-9805-BB5D02262C1E}" type="pres">
      <dgm:prSet presAssocID="{3295BE8B-F10F-41B2-86F9-424FA4B0D965}" presName="Name13" presStyleLbl="parChTrans1D2" presStyleIdx="1" presStyleCnt="4"/>
      <dgm:spPr/>
      <dgm:t>
        <a:bodyPr/>
        <a:lstStyle/>
        <a:p>
          <a:endParaRPr lang="ru-RU"/>
        </a:p>
      </dgm:t>
    </dgm:pt>
    <dgm:pt modelId="{AEC9E325-839D-4670-AC1C-8D86324DE906}" type="pres">
      <dgm:prSet presAssocID="{C604DD51-6758-47A8-916E-2C9E52B0E5CA}" presName="childText" presStyleLbl="bgAcc1" presStyleIdx="1" presStyleCnt="4" custScaleX="214023" custLinFactNeighborX="62844" custLinFactNeighborY="40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5DEAD-6294-400B-B985-BEA8EDD36716}" type="pres">
      <dgm:prSet presAssocID="{0DBB51C1-9E6E-4A5E-8371-D66BCBF5D3AA}" presName="Name13" presStyleLbl="parChTrans1D2" presStyleIdx="2" presStyleCnt="4"/>
      <dgm:spPr/>
      <dgm:t>
        <a:bodyPr/>
        <a:lstStyle/>
        <a:p>
          <a:endParaRPr lang="ru-RU"/>
        </a:p>
      </dgm:t>
    </dgm:pt>
    <dgm:pt modelId="{204F807B-07F4-4942-9F4F-66FADDF46986}" type="pres">
      <dgm:prSet presAssocID="{9631FCDF-3784-46FB-8E9E-B49096842F3D}" presName="childText" presStyleLbl="bgAcc1" presStyleIdx="2" presStyleCnt="4" custScaleX="222611" custLinFactNeighborX="62844" custLinFactNeighborY="96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F8300-1D94-459D-8B64-D253CCE6D383}" type="pres">
      <dgm:prSet presAssocID="{30E48A56-2C23-45D4-84A4-2D8C748F0BFC}" presName="Name13" presStyleLbl="parChTrans1D2" presStyleIdx="3" presStyleCnt="4"/>
      <dgm:spPr/>
      <dgm:t>
        <a:bodyPr/>
        <a:lstStyle/>
        <a:p>
          <a:endParaRPr lang="ru-RU"/>
        </a:p>
      </dgm:t>
    </dgm:pt>
    <dgm:pt modelId="{D3FEB156-A88B-44A3-B1A4-D077E8F9DF1D}" type="pres">
      <dgm:prSet presAssocID="{65CFCA14-8973-4DB8-977E-824188E653EC}" presName="childText" presStyleLbl="bgAcc1" presStyleIdx="3" presStyleCnt="4" custScaleX="247996" custScaleY="97344" custLinFactY="73765" custLinFactNeighborX="6284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92A42-F175-48F4-AFB2-2E6B1E5378D1}" type="pres">
      <dgm:prSet presAssocID="{AD758FF4-EB3E-479F-BC5A-3F29206B5EBC}" presName="root" presStyleCnt="0"/>
      <dgm:spPr/>
    </dgm:pt>
    <dgm:pt modelId="{54A5EA56-D602-4882-BF3B-D9493EAAA31D}" type="pres">
      <dgm:prSet presAssocID="{AD758FF4-EB3E-479F-BC5A-3F29206B5EBC}" presName="rootComposite" presStyleCnt="0"/>
      <dgm:spPr/>
    </dgm:pt>
    <dgm:pt modelId="{137B6F5A-ACC7-47FC-A870-51C78D224205}" type="pres">
      <dgm:prSet presAssocID="{AD758FF4-EB3E-479F-BC5A-3F29206B5EBC}" presName="rootText" presStyleLbl="node1" presStyleIdx="2" presStyleCnt="3" custScaleX="282145" custScaleY="283731" custLinFactNeighborX="519" custLinFactNeighborY="-59122"/>
      <dgm:spPr/>
      <dgm:t>
        <a:bodyPr/>
        <a:lstStyle/>
        <a:p>
          <a:endParaRPr lang="ru-RU"/>
        </a:p>
      </dgm:t>
    </dgm:pt>
    <dgm:pt modelId="{DC1AC5E5-21EA-480F-AB3B-F896424B26D7}" type="pres">
      <dgm:prSet presAssocID="{AD758FF4-EB3E-479F-BC5A-3F29206B5EBC}" presName="rootConnector" presStyleLbl="node1" presStyleIdx="2" presStyleCnt="3"/>
      <dgm:spPr/>
      <dgm:t>
        <a:bodyPr/>
        <a:lstStyle/>
        <a:p>
          <a:endParaRPr lang="ru-RU"/>
        </a:p>
      </dgm:t>
    </dgm:pt>
    <dgm:pt modelId="{7EA616FE-DB1E-46AA-A886-A16B1D48BD92}" type="pres">
      <dgm:prSet presAssocID="{AD758FF4-EB3E-479F-BC5A-3F29206B5EBC}" presName="childShape" presStyleCnt="0"/>
      <dgm:spPr/>
    </dgm:pt>
  </dgm:ptLst>
  <dgm:cxnLst>
    <dgm:cxn modelId="{D98CF8F0-20F2-4B07-9BE7-FE57FF8AC34C}" srcId="{AF586A33-8468-4593-9371-BCE603CFF26E}" destId="{AD758FF4-EB3E-479F-BC5A-3F29206B5EBC}" srcOrd="2" destOrd="0" parTransId="{8B752A9A-4930-4F83-8EFE-4E45EC7F2523}" sibTransId="{45DCBBCB-A428-45AA-BF4B-765F37555B72}"/>
    <dgm:cxn modelId="{1B96E97B-E59F-4ADC-ADD9-5B43BD27F26F}" type="presOf" srcId="{3295BE8B-F10F-41B2-86F9-424FA4B0D965}" destId="{CA1C8EA4-6161-48EA-9805-BB5D02262C1E}" srcOrd="0" destOrd="0" presId="urn:microsoft.com/office/officeart/2005/8/layout/hierarchy3"/>
    <dgm:cxn modelId="{C6678FE7-D0B9-4A51-AD83-4CDAEF878E1F}" type="presOf" srcId="{C604DD51-6758-47A8-916E-2C9E52B0E5CA}" destId="{AEC9E325-839D-4670-AC1C-8D86324DE906}" srcOrd="0" destOrd="0" presId="urn:microsoft.com/office/officeart/2005/8/layout/hierarchy3"/>
    <dgm:cxn modelId="{DA0912A0-0AAD-455D-ADBA-7E3B7321D1D4}" type="presOf" srcId="{9535B6C6-AB69-42A0-A4BC-02D11B523C76}" destId="{0168736C-1D12-40FD-B7A7-BBCEACB217C5}" srcOrd="0" destOrd="0" presId="urn:microsoft.com/office/officeart/2005/8/layout/hierarchy3"/>
    <dgm:cxn modelId="{4148BCA9-2046-433C-A2A9-A2761C3CCDA8}" type="presOf" srcId="{271BDEB2-5E26-488F-8B3B-F88A2577BB11}" destId="{7710872C-43D8-4951-BEF4-57647DB70F46}" srcOrd="0" destOrd="0" presId="urn:microsoft.com/office/officeart/2005/8/layout/hierarchy3"/>
    <dgm:cxn modelId="{D3DAE433-C71A-42DC-97FB-A94CDB3A9C87}" type="presOf" srcId="{9631FCDF-3784-46FB-8E9E-B49096842F3D}" destId="{204F807B-07F4-4942-9F4F-66FADDF46986}" srcOrd="0" destOrd="0" presId="urn:microsoft.com/office/officeart/2005/8/layout/hierarchy3"/>
    <dgm:cxn modelId="{58B16834-CF88-4D73-93C3-DBFDD200F3D9}" type="presOf" srcId="{AD758FF4-EB3E-479F-BC5A-3F29206B5EBC}" destId="{DC1AC5E5-21EA-480F-AB3B-F896424B26D7}" srcOrd="1" destOrd="0" presId="urn:microsoft.com/office/officeart/2005/8/layout/hierarchy3"/>
    <dgm:cxn modelId="{92594838-E22F-4264-841C-13D8C6B2A662}" type="presOf" srcId="{7696F784-AC1A-4569-A631-FCDDCA11B58A}" destId="{FC175A78-ACF0-4382-B82B-F46A8739C6DF}" srcOrd="1" destOrd="0" presId="urn:microsoft.com/office/officeart/2005/8/layout/hierarchy3"/>
    <dgm:cxn modelId="{D64D6DCC-E4C3-40EC-AE87-2D94FB601A31}" srcId="{AF586A33-8468-4593-9371-BCE603CFF26E}" destId="{7696F784-AC1A-4569-A631-FCDDCA11B58A}" srcOrd="0" destOrd="0" parTransId="{75106C09-0FDB-4D40-9277-7730497A57C9}" sibTransId="{7FBE63F0-3FD3-4F33-A00C-FEB388A0B697}"/>
    <dgm:cxn modelId="{9446B6C8-A7EE-4860-B000-AD258A0F9BA7}" type="presOf" srcId="{271BDEB2-5E26-488F-8B3B-F88A2577BB11}" destId="{32D824E3-7278-466E-91D7-3CCACEB2A3A8}" srcOrd="1" destOrd="0" presId="urn:microsoft.com/office/officeart/2005/8/layout/hierarchy3"/>
    <dgm:cxn modelId="{B4CC083A-2CCA-48CB-A560-189D1967D525}" srcId="{271BDEB2-5E26-488F-8B3B-F88A2577BB11}" destId="{C604DD51-6758-47A8-916E-2C9E52B0E5CA}" srcOrd="1" destOrd="0" parTransId="{3295BE8B-F10F-41B2-86F9-424FA4B0D965}" sibTransId="{B3B432EF-E4BB-4D5A-93D9-57AC4EDBC93F}"/>
    <dgm:cxn modelId="{638C1387-4101-49B4-BA8E-BBBA4DB584FA}" type="presOf" srcId="{AD758FF4-EB3E-479F-BC5A-3F29206B5EBC}" destId="{137B6F5A-ACC7-47FC-A870-51C78D224205}" srcOrd="0" destOrd="0" presId="urn:microsoft.com/office/officeart/2005/8/layout/hierarchy3"/>
    <dgm:cxn modelId="{13E50719-8B11-488D-AED4-B59B9AC64151}" srcId="{AF586A33-8468-4593-9371-BCE603CFF26E}" destId="{271BDEB2-5E26-488F-8B3B-F88A2577BB11}" srcOrd="1" destOrd="0" parTransId="{4B18393B-680D-4483-8198-2C05123D6D54}" sibTransId="{176D1F3B-A52F-4409-9B4F-CDE6E11EAFB7}"/>
    <dgm:cxn modelId="{0D82B4D3-ED18-4E26-AB1E-0DCE3E68FBA6}" type="presOf" srcId="{821BBBC3-C82F-4BF9-B701-5E698535FAFA}" destId="{2B073973-66FF-460E-B856-4D04D42C8B7F}" srcOrd="0" destOrd="0" presId="urn:microsoft.com/office/officeart/2005/8/layout/hierarchy3"/>
    <dgm:cxn modelId="{24414636-2E9C-49C6-9E03-85774C7CA6D6}" type="presOf" srcId="{7696F784-AC1A-4569-A631-FCDDCA11B58A}" destId="{A802AF62-79AE-4658-939E-344A53B141E6}" srcOrd="0" destOrd="0" presId="urn:microsoft.com/office/officeart/2005/8/layout/hierarchy3"/>
    <dgm:cxn modelId="{416E6E40-AC23-4804-82A7-D962412D26EC}" type="presOf" srcId="{65CFCA14-8973-4DB8-977E-824188E653EC}" destId="{D3FEB156-A88B-44A3-B1A4-D077E8F9DF1D}" srcOrd="0" destOrd="0" presId="urn:microsoft.com/office/officeart/2005/8/layout/hierarchy3"/>
    <dgm:cxn modelId="{29DB5232-FC04-4437-AFDE-C64C7AA09D59}" type="presOf" srcId="{30E48A56-2C23-45D4-84A4-2D8C748F0BFC}" destId="{858F8300-1D94-459D-8B64-D253CCE6D383}" srcOrd="0" destOrd="0" presId="urn:microsoft.com/office/officeart/2005/8/layout/hierarchy3"/>
    <dgm:cxn modelId="{776BDFBA-2DF5-42C0-98C2-D83E711A0F97}" srcId="{271BDEB2-5E26-488F-8B3B-F88A2577BB11}" destId="{65CFCA14-8973-4DB8-977E-824188E653EC}" srcOrd="3" destOrd="0" parTransId="{30E48A56-2C23-45D4-84A4-2D8C748F0BFC}" sibTransId="{F8692DED-C650-488F-AFB2-5141DD112B49}"/>
    <dgm:cxn modelId="{C10C4436-1A63-4FAA-9437-5D0D8D74E9DB}" srcId="{271BDEB2-5E26-488F-8B3B-F88A2577BB11}" destId="{9631FCDF-3784-46FB-8E9E-B49096842F3D}" srcOrd="2" destOrd="0" parTransId="{0DBB51C1-9E6E-4A5E-8371-D66BCBF5D3AA}" sibTransId="{BF8CB87F-5221-48B4-9B32-A27A9E34E953}"/>
    <dgm:cxn modelId="{C2F983BD-4060-4F05-B842-5F5B8BA4ED62}" type="presOf" srcId="{AF586A33-8468-4593-9371-BCE603CFF26E}" destId="{345B977B-D1B1-477F-A1F6-9060FAC647DF}" srcOrd="0" destOrd="0" presId="urn:microsoft.com/office/officeart/2005/8/layout/hierarchy3"/>
    <dgm:cxn modelId="{C5A3BF0A-C52A-4083-9336-D74B06185178}" type="presOf" srcId="{0DBB51C1-9E6E-4A5E-8371-D66BCBF5D3AA}" destId="{16C5DEAD-6294-400B-B985-BEA8EDD36716}" srcOrd="0" destOrd="0" presId="urn:microsoft.com/office/officeart/2005/8/layout/hierarchy3"/>
    <dgm:cxn modelId="{D56B5DD6-A7CA-4443-8507-CED7C8EC29A3}" srcId="{271BDEB2-5E26-488F-8B3B-F88A2577BB11}" destId="{821BBBC3-C82F-4BF9-B701-5E698535FAFA}" srcOrd="0" destOrd="0" parTransId="{9535B6C6-AB69-42A0-A4BC-02D11B523C76}" sibTransId="{0BE47A98-F7A9-486C-A3FD-775A4D28AE77}"/>
    <dgm:cxn modelId="{85E07A5D-6962-4DFB-B373-157E7C88BEE7}" type="presParOf" srcId="{345B977B-D1B1-477F-A1F6-9060FAC647DF}" destId="{DB098E06-6372-43E1-A359-DC9807A99E06}" srcOrd="0" destOrd="0" presId="urn:microsoft.com/office/officeart/2005/8/layout/hierarchy3"/>
    <dgm:cxn modelId="{5098B81A-E272-4865-92AC-15A1A5734434}" type="presParOf" srcId="{DB098E06-6372-43E1-A359-DC9807A99E06}" destId="{AF065D62-E40D-4144-8500-0DF7515BD69B}" srcOrd="0" destOrd="0" presId="urn:microsoft.com/office/officeart/2005/8/layout/hierarchy3"/>
    <dgm:cxn modelId="{DA280B30-4BD9-4FC2-B1F2-6DF828E34098}" type="presParOf" srcId="{AF065D62-E40D-4144-8500-0DF7515BD69B}" destId="{A802AF62-79AE-4658-939E-344A53B141E6}" srcOrd="0" destOrd="0" presId="urn:microsoft.com/office/officeart/2005/8/layout/hierarchy3"/>
    <dgm:cxn modelId="{F35867B7-0AA8-4DB3-A478-7C07126BC73F}" type="presParOf" srcId="{AF065D62-E40D-4144-8500-0DF7515BD69B}" destId="{FC175A78-ACF0-4382-B82B-F46A8739C6DF}" srcOrd="1" destOrd="0" presId="urn:microsoft.com/office/officeart/2005/8/layout/hierarchy3"/>
    <dgm:cxn modelId="{35A38385-67CC-42E3-9D60-DF4661624AD3}" type="presParOf" srcId="{DB098E06-6372-43E1-A359-DC9807A99E06}" destId="{C58CC8F0-6105-40B4-BA86-AC72CAB6715F}" srcOrd="1" destOrd="0" presId="urn:microsoft.com/office/officeart/2005/8/layout/hierarchy3"/>
    <dgm:cxn modelId="{313691BA-D7B3-486B-BE0D-C8974F5D2BF6}" type="presParOf" srcId="{345B977B-D1B1-477F-A1F6-9060FAC647DF}" destId="{F90D83DE-C4CB-473B-B69A-63016DB61C88}" srcOrd="1" destOrd="0" presId="urn:microsoft.com/office/officeart/2005/8/layout/hierarchy3"/>
    <dgm:cxn modelId="{5BC20E4E-E1C6-4C20-BBB0-D0EBD35DA966}" type="presParOf" srcId="{F90D83DE-C4CB-473B-B69A-63016DB61C88}" destId="{63D3C455-991B-4A40-B7C0-918EF89EB9E7}" srcOrd="0" destOrd="0" presId="urn:microsoft.com/office/officeart/2005/8/layout/hierarchy3"/>
    <dgm:cxn modelId="{22D6AEE3-A8A1-439A-9DA0-2E1717AECC9C}" type="presParOf" srcId="{63D3C455-991B-4A40-B7C0-918EF89EB9E7}" destId="{7710872C-43D8-4951-BEF4-57647DB70F46}" srcOrd="0" destOrd="0" presId="urn:microsoft.com/office/officeart/2005/8/layout/hierarchy3"/>
    <dgm:cxn modelId="{82D4ADC1-23C9-4BE9-A06E-8608F9983097}" type="presParOf" srcId="{63D3C455-991B-4A40-B7C0-918EF89EB9E7}" destId="{32D824E3-7278-466E-91D7-3CCACEB2A3A8}" srcOrd="1" destOrd="0" presId="urn:microsoft.com/office/officeart/2005/8/layout/hierarchy3"/>
    <dgm:cxn modelId="{61986A3B-92B1-4BDC-BC43-EA3245E32ABB}" type="presParOf" srcId="{F90D83DE-C4CB-473B-B69A-63016DB61C88}" destId="{94402841-3A70-4050-B6FE-0752A30FB82D}" srcOrd="1" destOrd="0" presId="urn:microsoft.com/office/officeart/2005/8/layout/hierarchy3"/>
    <dgm:cxn modelId="{48DC0D89-7937-4139-9E4F-7CB5DFB36AEA}" type="presParOf" srcId="{94402841-3A70-4050-B6FE-0752A30FB82D}" destId="{0168736C-1D12-40FD-B7A7-BBCEACB217C5}" srcOrd="0" destOrd="0" presId="urn:microsoft.com/office/officeart/2005/8/layout/hierarchy3"/>
    <dgm:cxn modelId="{73851817-57D7-42E6-AFC0-DE4772C62900}" type="presParOf" srcId="{94402841-3A70-4050-B6FE-0752A30FB82D}" destId="{2B073973-66FF-460E-B856-4D04D42C8B7F}" srcOrd="1" destOrd="0" presId="urn:microsoft.com/office/officeart/2005/8/layout/hierarchy3"/>
    <dgm:cxn modelId="{4F24179B-133B-4515-94B9-4CB61FCB5971}" type="presParOf" srcId="{94402841-3A70-4050-B6FE-0752A30FB82D}" destId="{CA1C8EA4-6161-48EA-9805-BB5D02262C1E}" srcOrd="2" destOrd="0" presId="urn:microsoft.com/office/officeart/2005/8/layout/hierarchy3"/>
    <dgm:cxn modelId="{EBB8DF6F-DFC0-4BE2-8034-8707D30A13FD}" type="presParOf" srcId="{94402841-3A70-4050-B6FE-0752A30FB82D}" destId="{AEC9E325-839D-4670-AC1C-8D86324DE906}" srcOrd="3" destOrd="0" presId="urn:microsoft.com/office/officeart/2005/8/layout/hierarchy3"/>
    <dgm:cxn modelId="{1905C562-1C1D-4AD3-8AA0-FD71D6E08449}" type="presParOf" srcId="{94402841-3A70-4050-B6FE-0752A30FB82D}" destId="{16C5DEAD-6294-400B-B985-BEA8EDD36716}" srcOrd="4" destOrd="0" presId="urn:microsoft.com/office/officeart/2005/8/layout/hierarchy3"/>
    <dgm:cxn modelId="{FE7AB209-CB4C-4597-9F92-7E3D1E6ED8BD}" type="presParOf" srcId="{94402841-3A70-4050-B6FE-0752A30FB82D}" destId="{204F807B-07F4-4942-9F4F-66FADDF46986}" srcOrd="5" destOrd="0" presId="urn:microsoft.com/office/officeart/2005/8/layout/hierarchy3"/>
    <dgm:cxn modelId="{5907F7EE-FDC4-48BF-9048-363CCFA455CF}" type="presParOf" srcId="{94402841-3A70-4050-B6FE-0752A30FB82D}" destId="{858F8300-1D94-459D-8B64-D253CCE6D383}" srcOrd="6" destOrd="0" presId="urn:microsoft.com/office/officeart/2005/8/layout/hierarchy3"/>
    <dgm:cxn modelId="{C1690F0B-E33B-49B9-ACC3-8BF7EF78A82B}" type="presParOf" srcId="{94402841-3A70-4050-B6FE-0752A30FB82D}" destId="{D3FEB156-A88B-44A3-B1A4-D077E8F9DF1D}" srcOrd="7" destOrd="0" presId="urn:microsoft.com/office/officeart/2005/8/layout/hierarchy3"/>
    <dgm:cxn modelId="{EC602E89-604F-4252-842F-CCA5B8690F68}" type="presParOf" srcId="{345B977B-D1B1-477F-A1F6-9060FAC647DF}" destId="{92592A42-F175-48F4-AFB2-2E6B1E5378D1}" srcOrd="2" destOrd="0" presId="urn:microsoft.com/office/officeart/2005/8/layout/hierarchy3"/>
    <dgm:cxn modelId="{0449A541-1AD0-438E-B05B-C9AC543A4056}" type="presParOf" srcId="{92592A42-F175-48F4-AFB2-2E6B1E5378D1}" destId="{54A5EA56-D602-4882-BF3B-D9493EAAA31D}" srcOrd="0" destOrd="0" presId="urn:microsoft.com/office/officeart/2005/8/layout/hierarchy3"/>
    <dgm:cxn modelId="{9F3D7FFC-D81E-4369-9C6C-84220961A71B}" type="presParOf" srcId="{54A5EA56-D602-4882-BF3B-D9493EAAA31D}" destId="{137B6F5A-ACC7-47FC-A870-51C78D224205}" srcOrd="0" destOrd="0" presId="urn:microsoft.com/office/officeart/2005/8/layout/hierarchy3"/>
    <dgm:cxn modelId="{F8913661-C3F0-4BF6-93BB-201B1DC05DE3}" type="presParOf" srcId="{54A5EA56-D602-4882-BF3B-D9493EAAA31D}" destId="{DC1AC5E5-21EA-480F-AB3B-F896424B26D7}" srcOrd="1" destOrd="0" presId="urn:microsoft.com/office/officeart/2005/8/layout/hierarchy3"/>
    <dgm:cxn modelId="{6E5E9E90-A480-4927-B073-44D58294CABA}" type="presParOf" srcId="{92592A42-F175-48F4-AFB2-2E6B1E5378D1}" destId="{7EA616FE-DB1E-46AA-A886-A16B1D48BD9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EB74EB-0F2D-44F5-9B21-E203895478C1}" type="doc">
      <dgm:prSet loTypeId="urn:microsoft.com/office/officeart/2005/8/layout/vList4#1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0DD1E95-8A9F-4F47-857A-F9277ADAE6A2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3. Ребенок в 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общественном 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транспорте.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E8663D5-A244-4CFD-9E3B-3652582045F1}" type="parTrans" cxnId="{BF6D7962-2D4E-4A4B-83FD-7FC5D64EC8F1}">
      <dgm:prSet/>
      <dgm:spPr/>
      <dgm:t>
        <a:bodyPr/>
        <a:lstStyle/>
        <a:p>
          <a:endParaRPr lang="ru-RU"/>
        </a:p>
      </dgm:t>
    </dgm:pt>
    <dgm:pt modelId="{803AFA7C-C9EB-46DF-9255-6D1C5463A03A}" type="sibTrans" cxnId="{BF6D7962-2D4E-4A4B-83FD-7FC5D64EC8F1}">
      <dgm:prSet/>
      <dgm:spPr/>
      <dgm:t>
        <a:bodyPr/>
        <a:lstStyle/>
        <a:p>
          <a:endParaRPr lang="ru-RU"/>
        </a:p>
      </dgm:t>
    </dgm:pt>
    <dgm:pt modelId="{4C00B53C-6684-40F2-ABD5-ABEA1A68B07C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 anchor="t"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2. Ребенок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на улице.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72E431DB-95E2-4F78-A80A-71FEB2EC3F0F}" type="sibTrans" cxnId="{67D4F99B-5FCF-40B8-8867-C9B985552B2B}">
      <dgm:prSet/>
      <dgm:spPr/>
      <dgm:t>
        <a:bodyPr/>
        <a:lstStyle/>
        <a:p>
          <a:endParaRPr lang="ru-RU"/>
        </a:p>
      </dgm:t>
    </dgm:pt>
    <dgm:pt modelId="{01A2CB4C-DD42-49EE-822E-5E02BEB1373B}" type="parTrans" cxnId="{67D4F99B-5FCF-40B8-8867-C9B985552B2B}">
      <dgm:prSet/>
      <dgm:spPr/>
      <dgm:t>
        <a:bodyPr/>
        <a:lstStyle/>
        <a:p>
          <a:endParaRPr lang="ru-RU"/>
        </a:p>
      </dgm:t>
    </dgm:pt>
    <dgm:pt modelId="{422F9FDA-B7A7-456D-AF68-B491B41C66A7}">
      <dgm:prSet phldrT="[Текст]" phldr="1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endParaRPr lang="ru-RU" sz="800" dirty="0"/>
        </a:p>
      </dgm:t>
    </dgm:pt>
    <dgm:pt modelId="{F22D73B2-C81A-4245-923F-2B6BA004B45E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1. Общение                           с незнакомцами.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BC8A4F9-BCC4-4584-A382-51D110BA42E8}" type="sibTrans" cxnId="{6991AB7E-1716-48C6-BC80-4778A70E3492}">
      <dgm:prSet/>
      <dgm:spPr/>
      <dgm:t>
        <a:bodyPr/>
        <a:lstStyle/>
        <a:p>
          <a:endParaRPr lang="ru-RU"/>
        </a:p>
      </dgm:t>
    </dgm:pt>
    <dgm:pt modelId="{8F28CBF9-7CF0-4F6E-ABB8-7169F518FEB1}" type="parTrans" cxnId="{6991AB7E-1716-48C6-BC80-4778A70E3492}">
      <dgm:prSet/>
      <dgm:spPr/>
      <dgm:t>
        <a:bodyPr/>
        <a:lstStyle/>
        <a:p>
          <a:endParaRPr lang="ru-RU"/>
        </a:p>
      </dgm:t>
    </dgm:pt>
    <dgm:pt modelId="{D5A371A4-2B1F-41AA-B9E1-28C83D382FA8}" type="sibTrans" cxnId="{15B38C20-7D19-498B-A141-70A4D251859B}">
      <dgm:prSet/>
      <dgm:spPr/>
      <dgm:t>
        <a:bodyPr/>
        <a:lstStyle/>
        <a:p>
          <a:endParaRPr lang="ru-RU"/>
        </a:p>
      </dgm:t>
    </dgm:pt>
    <dgm:pt modelId="{8216AA47-0A03-439D-BA23-AD181C6BDB89}" type="parTrans" cxnId="{15B38C20-7D19-498B-A141-70A4D251859B}">
      <dgm:prSet/>
      <dgm:spPr/>
      <dgm:t>
        <a:bodyPr/>
        <a:lstStyle/>
        <a:p>
          <a:endParaRPr lang="ru-RU"/>
        </a:p>
      </dgm:t>
    </dgm:pt>
    <dgm:pt modelId="{5E3292A0-3E3E-430A-A43C-40FF3EEB5A6D}">
      <dgm:prSet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endParaRPr lang="ru-RU" dirty="0"/>
        </a:p>
      </dgm:t>
    </dgm:pt>
    <dgm:pt modelId="{7F07EEE0-2391-4AEF-B895-EB713D80E68E}" type="parTrans" cxnId="{FEFF80BA-71FB-4E68-8764-D7CD6A994B1C}">
      <dgm:prSet/>
      <dgm:spPr/>
      <dgm:t>
        <a:bodyPr/>
        <a:lstStyle/>
        <a:p>
          <a:endParaRPr lang="ru-RU"/>
        </a:p>
      </dgm:t>
    </dgm:pt>
    <dgm:pt modelId="{6AE5C80D-A856-499B-8C37-8EAA7E0F8161}" type="sibTrans" cxnId="{FEFF80BA-71FB-4E68-8764-D7CD6A994B1C}">
      <dgm:prSet/>
      <dgm:spPr/>
      <dgm:t>
        <a:bodyPr/>
        <a:lstStyle/>
        <a:p>
          <a:endParaRPr lang="ru-RU"/>
        </a:p>
      </dgm:t>
    </dgm:pt>
    <dgm:pt modelId="{9D59D5A9-B83B-4724-A70B-3D2E72E5B062}" type="pres">
      <dgm:prSet presAssocID="{75EB74EB-0F2D-44F5-9B21-E203895478C1}" presName="linear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CE05FB-3F2D-48C0-B794-E5BC67BD32B5}" type="pres">
      <dgm:prSet presAssocID="{F22D73B2-C81A-4245-923F-2B6BA004B45E}" presName="comp" presStyleCnt="0"/>
      <dgm:spPr/>
    </dgm:pt>
    <dgm:pt modelId="{050BD405-8640-47C7-A421-0C50DF5CB111}" type="pres">
      <dgm:prSet presAssocID="{F22D73B2-C81A-4245-923F-2B6BA004B45E}" presName="box" presStyleLbl="node1" presStyleIdx="0" presStyleCnt="3" custScaleX="83677" custScaleY="38544" custLinFactNeighborX="-1964" custLinFactNeighborY="5364"/>
      <dgm:spPr/>
      <dgm:t>
        <a:bodyPr/>
        <a:lstStyle/>
        <a:p>
          <a:endParaRPr lang="ru-RU"/>
        </a:p>
      </dgm:t>
    </dgm:pt>
    <dgm:pt modelId="{A1F823C6-5867-45D3-8B8A-1F74F489E57D}" type="pres">
      <dgm:prSet presAssocID="{F22D73B2-C81A-4245-923F-2B6BA004B45E}" presName="img" presStyleLbl="fgImgPlace1" presStyleIdx="0" presStyleCnt="3" custScaleX="190957" custScaleY="65523" custLinFactNeighborX="7695" custLinFactNeighborY="313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/>
        <a:lstStyle/>
        <a:p>
          <a:endParaRPr lang="ru-RU"/>
        </a:p>
      </dgm:t>
    </dgm:pt>
    <dgm:pt modelId="{7DB0A0B7-7076-49AB-8970-2B79BBD26EC1}" type="pres">
      <dgm:prSet presAssocID="{F22D73B2-C81A-4245-923F-2B6BA004B45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8E7B-1BFF-4845-AD4A-71B50A823EED}" type="pres">
      <dgm:prSet presAssocID="{CBC8A4F9-BCC4-4584-A382-51D110BA42E8}" presName="spacer" presStyleCnt="0"/>
      <dgm:spPr/>
    </dgm:pt>
    <dgm:pt modelId="{845BC409-6181-45F9-98F2-AB15E4AB5BAD}" type="pres">
      <dgm:prSet presAssocID="{4C00B53C-6684-40F2-ABD5-ABEA1A68B07C}" presName="comp" presStyleCnt="0"/>
      <dgm:spPr/>
    </dgm:pt>
    <dgm:pt modelId="{F6FE9604-6AE7-4FB2-8F44-8C7AECFD391C}" type="pres">
      <dgm:prSet presAssocID="{4C00B53C-6684-40F2-ABD5-ABEA1A68B07C}" presName="box" presStyleLbl="node1" presStyleIdx="1" presStyleCnt="3" custScaleX="77650" custScaleY="36220" custLinFactNeighborX="-2846" custLinFactNeighborY="-714"/>
      <dgm:spPr/>
      <dgm:t>
        <a:bodyPr/>
        <a:lstStyle/>
        <a:p>
          <a:endParaRPr lang="ru-RU"/>
        </a:p>
      </dgm:t>
    </dgm:pt>
    <dgm:pt modelId="{81E620F2-1B6A-4339-BCC3-30A097591DB1}" type="pres">
      <dgm:prSet presAssocID="{4C00B53C-6684-40F2-ABD5-ABEA1A68B07C}" presName="img" presStyleLbl="fgImgPlace1" presStyleIdx="1" presStyleCnt="3" custScaleX="201933" custScaleY="67600" custLinFactNeighborX="-55129" custLinFactNeighborY="-4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/>
        <a:lstStyle/>
        <a:p>
          <a:endParaRPr lang="ru-RU"/>
        </a:p>
      </dgm:t>
    </dgm:pt>
    <dgm:pt modelId="{3531FB46-6FDB-4BA4-94A6-BADF3B56C7AE}" type="pres">
      <dgm:prSet presAssocID="{4C00B53C-6684-40F2-ABD5-ABEA1A68B07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CF2E9-9AE5-4170-8E6C-EBB48A5ABDE9}" type="pres">
      <dgm:prSet presAssocID="{72E431DB-95E2-4F78-A80A-71FEB2EC3F0F}" presName="spacer" presStyleCnt="0"/>
      <dgm:spPr/>
    </dgm:pt>
    <dgm:pt modelId="{0B29BCEF-1E02-486E-85AA-1FCE2FD6B39F}" type="pres">
      <dgm:prSet presAssocID="{70DD1E95-8A9F-4F47-857A-F9277ADAE6A2}" presName="comp" presStyleCnt="0"/>
      <dgm:spPr/>
    </dgm:pt>
    <dgm:pt modelId="{D7608F5A-D8D1-4591-8BDB-3F124FA03DE7}" type="pres">
      <dgm:prSet presAssocID="{70DD1E95-8A9F-4F47-857A-F9277ADAE6A2}" presName="box" presStyleLbl="node1" presStyleIdx="2" presStyleCnt="3" custScaleX="81249" custScaleY="46138" custLinFactNeighborX="-1749" custLinFactNeighborY="1203"/>
      <dgm:spPr/>
      <dgm:t>
        <a:bodyPr/>
        <a:lstStyle/>
        <a:p>
          <a:endParaRPr lang="ru-RU"/>
        </a:p>
      </dgm:t>
    </dgm:pt>
    <dgm:pt modelId="{AE96EF2E-8AA9-4709-95E0-CB8B076330F1}" type="pres">
      <dgm:prSet presAssocID="{70DD1E95-8A9F-4F47-857A-F9277ADAE6A2}" presName="img" presStyleLbl="fgImgPlace1" presStyleIdx="2" presStyleCnt="3" custScaleX="194998" custScaleY="68261" custLinFactNeighborX="214" custLinFactNeighborY="-3507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/>
        <a:lstStyle/>
        <a:p>
          <a:endParaRPr lang="ru-RU"/>
        </a:p>
      </dgm:t>
    </dgm:pt>
    <dgm:pt modelId="{27680C4A-9112-42C2-BDCA-851ED6812DF1}" type="pres">
      <dgm:prSet presAssocID="{70DD1E95-8A9F-4F47-857A-F9277ADAE6A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142959-D6F6-4104-991B-180DE610C8E7}" type="presOf" srcId="{4C00B53C-6684-40F2-ABD5-ABEA1A68B07C}" destId="{F6FE9604-6AE7-4FB2-8F44-8C7AECFD391C}" srcOrd="0" destOrd="0" presId="urn:microsoft.com/office/officeart/2005/8/layout/vList4#1"/>
    <dgm:cxn modelId="{B304F266-5E27-45D0-A8D2-01077DE9448A}" type="presOf" srcId="{5E3292A0-3E3E-430A-A43C-40FF3EEB5A6D}" destId="{27680C4A-9112-42C2-BDCA-851ED6812DF1}" srcOrd="1" destOrd="1" presId="urn:microsoft.com/office/officeart/2005/8/layout/vList4#1"/>
    <dgm:cxn modelId="{73A83876-0DA7-4B2E-8A3B-D5119BC666CF}" type="presOf" srcId="{5E3292A0-3E3E-430A-A43C-40FF3EEB5A6D}" destId="{D7608F5A-D8D1-4591-8BDB-3F124FA03DE7}" srcOrd="0" destOrd="1" presId="urn:microsoft.com/office/officeart/2005/8/layout/vList4#1"/>
    <dgm:cxn modelId="{BF6D7962-2D4E-4A4B-83FD-7FC5D64EC8F1}" srcId="{75EB74EB-0F2D-44F5-9B21-E203895478C1}" destId="{70DD1E95-8A9F-4F47-857A-F9277ADAE6A2}" srcOrd="2" destOrd="0" parTransId="{9E8663D5-A244-4CFD-9E3B-3652582045F1}" sibTransId="{803AFA7C-C9EB-46DF-9255-6D1C5463A03A}"/>
    <dgm:cxn modelId="{A283B46E-93F8-4B08-B96F-E451FB285D5A}" type="presOf" srcId="{75EB74EB-0F2D-44F5-9B21-E203895478C1}" destId="{9D59D5A9-B83B-4724-A70B-3D2E72E5B062}" srcOrd="0" destOrd="0" presId="urn:microsoft.com/office/officeart/2005/8/layout/vList4#1"/>
    <dgm:cxn modelId="{1FFB161C-29F6-4C3F-8A5E-E421ED537695}" type="presOf" srcId="{F22D73B2-C81A-4245-923F-2B6BA004B45E}" destId="{050BD405-8640-47C7-A421-0C50DF5CB111}" srcOrd="0" destOrd="0" presId="urn:microsoft.com/office/officeart/2005/8/layout/vList4#1"/>
    <dgm:cxn modelId="{5A1AF342-E44C-4C39-8960-37800AFBAD72}" type="presOf" srcId="{422F9FDA-B7A7-456D-AF68-B491B41C66A7}" destId="{050BD405-8640-47C7-A421-0C50DF5CB111}" srcOrd="0" destOrd="1" presId="urn:microsoft.com/office/officeart/2005/8/layout/vList4#1"/>
    <dgm:cxn modelId="{6991AB7E-1716-48C6-BC80-4778A70E3492}" srcId="{75EB74EB-0F2D-44F5-9B21-E203895478C1}" destId="{F22D73B2-C81A-4245-923F-2B6BA004B45E}" srcOrd="0" destOrd="0" parTransId="{8F28CBF9-7CF0-4F6E-ABB8-7169F518FEB1}" sibTransId="{CBC8A4F9-BCC4-4584-A382-51D110BA42E8}"/>
    <dgm:cxn modelId="{C395AB0B-877B-42F9-B530-97BCCB39B012}" type="presOf" srcId="{F22D73B2-C81A-4245-923F-2B6BA004B45E}" destId="{7DB0A0B7-7076-49AB-8970-2B79BBD26EC1}" srcOrd="1" destOrd="0" presId="urn:microsoft.com/office/officeart/2005/8/layout/vList4#1"/>
    <dgm:cxn modelId="{E348F784-6C9A-45E4-88B0-27164B5FDD9F}" type="presOf" srcId="{70DD1E95-8A9F-4F47-857A-F9277ADAE6A2}" destId="{D7608F5A-D8D1-4591-8BDB-3F124FA03DE7}" srcOrd="0" destOrd="0" presId="urn:microsoft.com/office/officeart/2005/8/layout/vList4#1"/>
    <dgm:cxn modelId="{15B38C20-7D19-498B-A141-70A4D251859B}" srcId="{F22D73B2-C81A-4245-923F-2B6BA004B45E}" destId="{422F9FDA-B7A7-456D-AF68-B491B41C66A7}" srcOrd="0" destOrd="0" parTransId="{8216AA47-0A03-439D-BA23-AD181C6BDB89}" sibTransId="{D5A371A4-2B1F-41AA-B9E1-28C83D382FA8}"/>
    <dgm:cxn modelId="{31AFC3AC-4F27-435C-AC7C-4F75F582DFE3}" type="presOf" srcId="{70DD1E95-8A9F-4F47-857A-F9277ADAE6A2}" destId="{27680C4A-9112-42C2-BDCA-851ED6812DF1}" srcOrd="1" destOrd="0" presId="urn:microsoft.com/office/officeart/2005/8/layout/vList4#1"/>
    <dgm:cxn modelId="{8A9A4498-CB96-4034-9EB0-61C90683BCF6}" type="presOf" srcId="{4C00B53C-6684-40F2-ABD5-ABEA1A68B07C}" destId="{3531FB46-6FDB-4BA4-94A6-BADF3B56C7AE}" srcOrd="1" destOrd="0" presId="urn:microsoft.com/office/officeart/2005/8/layout/vList4#1"/>
    <dgm:cxn modelId="{67D4F99B-5FCF-40B8-8867-C9B985552B2B}" srcId="{75EB74EB-0F2D-44F5-9B21-E203895478C1}" destId="{4C00B53C-6684-40F2-ABD5-ABEA1A68B07C}" srcOrd="1" destOrd="0" parTransId="{01A2CB4C-DD42-49EE-822E-5E02BEB1373B}" sibTransId="{72E431DB-95E2-4F78-A80A-71FEB2EC3F0F}"/>
    <dgm:cxn modelId="{3769A9F8-9882-4C69-9E3A-A9562E62D1C5}" type="presOf" srcId="{422F9FDA-B7A7-456D-AF68-B491B41C66A7}" destId="{7DB0A0B7-7076-49AB-8970-2B79BBD26EC1}" srcOrd="1" destOrd="1" presId="urn:microsoft.com/office/officeart/2005/8/layout/vList4#1"/>
    <dgm:cxn modelId="{FEFF80BA-71FB-4E68-8764-D7CD6A994B1C}" srcId="{70DD1E95-8A9F-4F47-857A-F9277ADAE6A2}" destId="{5E3292A0-3E3E-430A-A43C-40FF3EEB5A6D}" srcOrd="0" destOrd="0" parTransId="{7F07EEE0-2391-4AEF-B895-EB713D80E68E}" sibTransId="{6AE5C80D-A856-499B-8C37-8EAA7E0F8161}"/>
    <dgm:cxn modelId="{44349A81-8F85-46AA-B330-F47420C5F5CD}" type="presParOf" srcId="{9D59D5A9-B83B-4724-A70B-3D2E72E5B062}" destId="{12CE05FB-3F2D-48C0-B794-E5BC67BD32B5}" srcOrd="0" destOrd="0" presId="urn:microsoft.com/office/officeart/2005/8/layout/vList4#1"/>
    <dgm:cxn modelId="{481A4993-E51D-4583-8B5F-1E607BB9571E}" type="presParOf" srcId="{12CE05FB-3F2D-48C0-B794-E5BC67BD32B5}" destId="{050BD405-8640-47C7-A421-0C50DF5CB111}" srcOrd="0" destOrd="0" presId="urn:microsoft.com/office/officeart/2005/8/layout/vList4#1"/>
    <dgm:cxn modelId="{865DDE77-7847-4A6C-A367-841E32F8D0E7}" type="presParOf" srcId="{12CE05FB-3F2D-48C0-B794-E5BC67BD32B5}" destId="{A1F823C6-5867-45D3-8B8A-1F74F489E57D}" srcOrd="1" destOrd="0" presId="urn:microsoft.com/office/officeart/2005/8/layout/vList4#1"/>
    <dgm:cxn modelId="{03662F75-AE2C-4C1E-94E9-ECD80E9C47B3}" type="presParOf" srcId="{12CE05FB-3F2D-48C0-B794-E5BC67BD32B5}" destId="{7DB0A0B7-7076-49AB-8970-2B79BBD26EC1}" srcOrd="2" destOrd="0" presId="urn:microsoft.com/office/officeart/2005/8/layout/vList4#1"/>
    <dgm:cxn modelId="{E0979927-0348-4A68-9667-7B16F77284F5}" type="presParOf" srcId="{9D59D5A9-B83B-4724-A70B-3D2E72E5B062}" destId="{78378E7B-1BFF-4845-AD4A-71B50A823EED}" srcOrd="1" destOrd="0" presId="urn:microsoft.com/office/officeart/2005/8/layout/vList4#1"/>
    <dgm:cxn modelId="{39E575FF-F341-4AE0-839D-1F2F52695AFA}" type="presParOf" srcId="{9D59D5A9-B83B-4724-A70B-3D2E72E5B062}" destId="{845BC409-6181-45F9-98F2-AB15E4AB5BAD}" srcOrd="2" destOrd="0" presId="urn:microsoft.com/office/officeart/2005/8/layout/vList4#1"/>
    <dgm:cxn modelId="{00B79BF9-E5B9-4F1E-8FB8-098D123E6C81}" type="presParOf" srcId="{845BC409-6181-45F9-98F2-AB15E4AB5BAD}" destId="{F6FE9604-6AE7-4FB2-8F44-8C7AECFD391C}" srcOrd="0" destOrd="0" presId="urn:microsoft.com/office/officeart/2005/8/layout/vList4#1"/>
    <dgm:cxn modelId="{291250E9-4E9E-4C96-8979-3064571BD988}" type="presParOf" srcId="{845BC409-6181-45F9-98F2-AB15E4AB5BAD}" destId="{81E620F2-1B6A-4339-BCC3-30A097591DB1}" srcOrd="1" destOrd="0" presId="urn:microsoft.com/office/officeart/2005/8/layout/vList4#1"/>
    <dgm:cxn modelId="{B4A81258-8A39-496C-B158-5E68A19876AA}" type="presParOf" srcId="{845BC409-6181-45F9-98F2-AB15E4AB5BAD}" destId="{3531FB46-6FDB-4BA4-94A6-BADF3B56C7AE}" srcOrd="2" destOrd="0" presId="urn:microsoft.com/office/officeart/2005/8/layout/vList4#1"/>
    <dgm:cxn modelId="{DC600BF5-3D03-42FD-9053-E1D613A57EE6}" type="presParOf" srcId="{9D59D5A9-B83B-4724-A70B-3D2E72E5B062}" destId="{147CF2E9-9AE5-4170-8E6C-EBB48A5ABDE9}" srcOrd="3" destOrd="0" presId="urn:microsoft.com/office/officeart/2005/8/layout/vList4#1"/>
    <dgm:cxn modelId="{543A09F7-E596-4BB6-B875-843EFECA1438}" type="presParOf" srcId="{9D59D5A9-B83B-4724-A70B-3D2E72E5B062}" destId="{0B29BCEF-1E02-486E-85AA-1FCE2FD6B39F}" srcOrd="4" destOrd="0" presId="urn:microsoft.com/office/officeart/2005/8/layout/vList4#1"/>
    <dgm:cxn modelId="{B8393016-E3B2-4C54-9D49-F9B4ADE91C1A}" type="presParOf" srcId="{0B29BCEF-1E02-486E-85AA-1FCE2FD6B39F}" destId="{D7608F5A-D8D1-4591-8BDB-3F124FA03DE7}" srcOrd="0" destOrd="0" presId="urn:microsoft.com/office/officeart/2005/8/layout/vList4#1"/>
    <dgm:cxn modelId="{0EB77972-A820-4281-AEBB-5466CC7D0428}" type="presParOf" srcId="{0B29BCEF-1E02-486E-85AA-1FCE2FD6B39F}" destId="{AE96EF2E-8AA9-4709-95E0-CB8B076330F1}" srcOrd="1" destOrd="0" presId="urn:microsoft.com/office/officeart/2005/8/layout/vList4#1"/>
    <dgm:cxn modelId="{22644AFA-3498-48CB-A0BC-1F8ED28CCCAF}" type="presParOf" srcId="{0B29BCEF-1E02-486E-85AA-1FCE2FD6B39F}" destId="{27680C4A-9112-42C2-BDCA-851ED6812DF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CCF976-E6BB-483B-B701-F2C971B1D2E3}" type="doc">
      <dgm:prSet loTypeId="urn:microsoft.com/office/officeart/2005/8/layout/vList4#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3B0274B-139D-4AEB-8547-0F481B0B61F3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4. Ребенок потерялся на улице.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1D00253-C24D-469A-9A63-B7F8BC1843E1}" type="parTrans" cxnId="{5AD87243-169F-4FEC-85A3-51BED98E5C36}">
      <dgm:prSet/>
      <dgm:spPr/>
      <dgm:t>
        <a:bodyPr/>
        <a:lstStyle/>
        <a:p>
          <a:endParaRPr lang="ru-RU"/>
        </a:p>
      </dgm:t>
    </dgm:pt>
    <dgm:pt modelId="{726B6162-E8DF-4711-94AD-BDA4FB8872FB}" type="sibTrans" cxnId="{5AD87243-169F-4FEC-85A3-51BED98E5C36}">
      <dgm:prSet/>
      <dgm:spPr/>
      <dgm:t>
        <a:bodyPr/>
        <a:lstStyle/>
        <a:p>
          <a:endParaRPr lang="ru-RU"/>
        </a:p>
      </dgm:t>
    </dgm:pt>
    <dgm:pt modelId="{C6FA31A5-1EDF-48FF-B926-9F493BECCC86}">
      <dgm:prSet phldrT="[Текст]" phldr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endParaRPr lang="ru-RU" sz="2800" dirty="0"/>
        </a:p>
      </dgm:t>
    </dgm:pt>
    <dgm:pt modelId="{62B2DCBB-955D-405E-BED3-20989ACA0990}" type="parTrans" cxnId="{B70EAC00-E537-4BF8-B7E8-2ADE8F729D70}">
      <dgm:prSet/>
      <dgm:spPr/>
      <dgm:t>
        <a:bodyPr/>
        <a:lstStyle/>
        <a:p>
          <a:endParaRPr lang="ru-RU"/>
        </a:p>
      </dgm:t>
    </dgm:pt>
    <dgm:pt modelId="{41C68431-8D8B-4B7D-A207-1BC93DE5C453}" type="sibTrans" cxnId="{B70EAC00-E537-4BF8-B7E8-2ADE8F729D70}">
      <dgm:prSet/>
      <dgm:spPr/>
      <dgm:t>
        <a:bodyPr/>
        <a:lstStyle/>
        <a:p>
          <a:endParaRPr lang="ru-RU"/>
        </a:p>
      </dgm:t>
    </dgm:pt>
    <dgm:pt modelId="{A08985ED-6D69-4819-9794-68E55A74D19E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 anchor="t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6. Контакты  с животными.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D59BC4C-A85A-4B31-AE49-CBD8F27050BE}" type="parTrans" cxnId="{3DAC658F-ED98-4868-8B9C-309DE3060CB3}">
      <dgm:prSet/>
      <dgm:spPr/>
      <dgm:t>
        <a:bodyPr/>
        <a:lstStyle/>
        <a:p>
          <a:endParaRPr lang="ru-RU"/>
        </a:p>
      </dgm:t>
    </dgm:pt>
    <dgm:pt modelId="{5E490874-A25D-461D-B337-A1EF97F052C9}" type="sibTrans" cxnId="{3DAC658F-ED98-4868-8B9C-309DE3060CB3}">
      <dgm:prSet/>
      <dgm:spPr/>
      <dgm:t>
        <a:bodyPr/>
        <a:lstStyle/>
        <a:p>
          <a:endParaRPr lang="ru-RU"/>
        </a:p>
      </dgm:t>
    </dgm:pt>
    <dgm:pt modelId="{BFCFCCEA-DAF8-4524-8DEE-6D33B4B19C3F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 anchor="t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5. Встреча с  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ядовитыми 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растениями.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C461036-6AD0-411F-B4C5-6C700EABB089}" type="sibTrans" cxnId="{70CB4174-9D7D-4E92-ACA5-CBD4D082A6D2}">
      <dgm:prSet/>
      <dgm:spPr/>
      <dgm:t>
        <a:bodyPr/>
        <a:lstStyle/>
        <a:p>
          <a:endParaRPr lang="ru-RU"/>
        </a:p>
      </dgm:t>
    </dgm:pt>
    <dgm:pt modelId="{6511A2F5-8F83-4314-9C69-793391B64062}" type="parTrans" cxnId="{70CB4174-9D7D-4E92-ACA5-CBD4D082A6D2}">
      <dgm:prSet/>
      <dgm:spPr/>
      <dgm:t>
        <a:bodyPr/>
        <a:lstStyle/>
        <a:p>
          <a:endParaRPr lang="ru-RU"/>
        </a:p>
      </dgm:t>
    </dgm:pt>
    <dgm:pt modelId="{5610FAC6-9082-4062-BFA0-E25FF66FCB1D}">
      <dgm:prSet/>
      <dgm:spPr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 anchor="t"/>
        <a:lstStyle/>
        <a:p>
          <a:endParaRPr lang="ru-RU" dirty="0"/>
        </a:p>
      </dgm:t>
    </dgm:pt>
    <dgm:pt modelId="{BFAE809A-0EC3-4478-9635-78EABC97A2A2}" type="parTrans" cxnId="{86378ED2-13F7-4241-993E-845DE06471F9}">
      <dgm:prSet/>
      <dgm:spPr/>
      <dgm:t>
        <a:bodyPr/>
        <a:lstStyle/>
        <a:p>
          <a:endParaRPr lang="ru-RU"/>
        </a:p>
      </dgm:t>
    </dgm:pt>
    <dgm:pt modelId="{44585789-130E-4651-B56F-9373657E5CB9}" type="sibTrans" cxnId="{86378ED2-13F7-4241-993E-845DE06471F9}">
      <dgm:prSet/>
      <dgm:spPr/>
      <dgm:t>
        <a:bodyPr/>
        <a:lstStyle/>
        <a:p>
          <a:endParaRPr lang="ru-RU"/>
        </a:p>
      </dgm:t>
    </dgm:pt>
    <dgm:pt modelId="{E5CA6FE9-6116-43DA-9C3A-669B45DBBF29}">
      <dgm:prSet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 anchor="t"/>
        <a:lstStyle/>
        <a:p>
          <a:endParaRPr lang="ru-RU" dirty="0"/>
        </a:p>
      </dgm:t>
    </dgm:pt>
    <dgm:pt modelId="{DAF3DC9C-E158-429F-942B-08991727B4A3}" type="parTrans" cxnId="{1B90B1AA-80E8-40BF-B86A-9C6E9A719084}">
      <dgm:prSet/>
      <dgm:spPr/>
      <dgm:t>
        <a:bodyPr/>
        <a:lstStyle/>
        <a:p>
          <a:endParaRPr lang="ru-RU"/>
        </a:p>
      </dgm:t>
    </dgm:pt>
    <dgm:pt modelId="{9C562E9B-95E1-4F66-94F1-850D9A3A587B}" type="sibTrans" cxnId="{1B90B1AA-80E8-40BF-B86A-9C6E9A719084}">
      <dgm:prSet/>
      <dgm:spPr/>
      <dgm:t>
        <a:bodyPr/>
        <a:lstStyle/>
        <a:p>
          <a:endParaRPr lang="ru-RU"/>
        </a:p>
      </dgm:t>
    </dgm:pt>
    <dgm:pt modelId="{A1868089-058F-4117-9369-23753CEA4CA8}">
      <dgm:prSet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 anchor="t"/>
        <a:lstStyle/>
        <a:p>
          <a:endParaRPr lang="ru-RU" dirty="0"/>
        </a:p>
      </dgm:t>
    </dgm:pt>
    <dgm:pt modelId="{1283D646-4082-455F-9709-D9902D450556}" type="parTrans" cxnId="{BBBF8D84-CBEF-4991-9B55-FEBFB6CC9BC8}">
      <dgm:prSet/>
      <dgm:spPr/>
      <dgm:t>
        <a:bodyPr/>
        <a:lstStyle/>
        <a:p>
          <a:endParaRPr lang="ru-RU"/>
        </a:p>
      </dgm:t>
    </dgm:pt>
    <dgm:pt modelId="{24993E87-BAED-48DF-8AA1-FB57621B9D79}" type="sibTrans" cxnId="{BBBF8D84-CBEF-4991-9B55-FEBFB6CC9BC8}">
      <dgm:prSet/>
      <dgm:spPr/>
      <dgm:t>
        <a:bodyPr/>
        <a:lstStyle/>
        <a:p>
          <a:endParaRPr lang="ru-RU"/>
        </a:p>
      </dgm:t>
    </dgm:pt>
    <dgm:pt modelId="{9378E82B-0E4C-4CF3-AD3B-7A117165885A}" type="pres">
      <dgm:prSet presAssocID="{28CCF976-E6BB-483B-B701-F2C971B1D2E3}" presName="linear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EDB807-B248-41C0-8506-5829295D9D13}" type="pres">
      <dgm:prSet presAssocID="{83B0274B-139D-4AEB-8547-0F481B0B61F3}" presName="comp" presStyleCnt="0"/>
      <dgm:spPr/>
    </dgm:pt>
    <dgm:pt modelId="{3AC409F3-0613-4523-9FA4-570E73A4BBEA}" type="pres">
      <dgm:prSet presAssocID="{83B0274B-139D-4AEB-8547-0F481B0B61F3}" presName="box" presStyleLbl="node1" presStyleIdx="0" presStyleCnt="3" custScaleX="73717" custScaleY="50443" custLinFactNeighborX="-6641" custLinFactNeighborY="7045"/>
      <dgm:spPr/>
      <dgm:t>
        <a:bodyPr/>
        <a:lstStyle/>
        <a:p>
          <a:endParaRPr lang="ru-RU"/>
        </a:p>
      </dgm:t>
    </dgm:pt>
    <dgm:pt modelId="{5AF71A95-F7DA-4FB0-A86E-0953A7B110C8}" type="pres">
      <dgm:prSet presAssocID="{83B0274B-139D-4AEB-8547-0F481B0B61F3}" presName="img" presStyleLbl="fgImgPlace1" presStyleIdx="0" presStyleCnt="3" custScaleX="174220" custScaleY="109286" custLinFactNeighborX="-509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/>
        <a:lstStyle/>
        <a:p>
          <a:endParaRPr lang="ru-RU"/>
        </a:p>
      </dgm:t>
    </dgm:pt>
    <dgm:pt modelId="{E1B1B420-EE2A-4FEA-82D5-D578FD343FF1}" type="pres">
      <dgm:prSet presAssocID="{83B0274B-139D-4AEB-8547-0F481B0B61F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4FE46-42DC-49F6-97F7-311CD918FFFB}" type="pres">
      <dgm:prSet presAssocID="{726B6162-E8DF-4711-94AD-BDA4FB8872FB}" presName="spacer" presStyleCnt="0"/>
      <dgm:spPr/>
    </dgm:pt>
    <dgm:pt modelId="{E11F9B22-72A4-461D-83EF-E445487C70C9}" type="pres">
      <dgm:prSet presAssocID="{BFCFCCEA-DAF8-4524-8DEE-6D33B4B19C3F}" presName="comp" presStyleCnt="0"/>
      <dgm:spPr/>
    </dgm:pt>
    <dgm:pt modelId="{1ED222F4-DFCF-47FB-9C9B-F10A1058271B}" type="pres">
      <dgm:prSet presAssocID="{BFCFCCEA-DAF8-4524-8DEE-6D33B4B19C3F}" presName="box" presStyleLbl="node1" presStyleIdx="1" presStyleCnt="3" custScaleX="79167" custScaleY="54329" custLinFactNeighborX="-5777" custLinFactNeighborY="5718"/>
      <dgm:spPr/>
      <dgm:t>
        <a:bodyPr/>
        <a:lstStyle/>
        <a:p>
          <a:endParaRPr lang="ru-RU"/>
        </a:p>
      </dgm:t>
    </dgm:pt>
    <dgm:pt modelId="{6AB2A6A8-89B3-4BB5-B5FD-B2B46C16135B}" type="pres">
      <dgm:prSet presAssocID="{BFCFCCEA-DAF8-4524-8DEE-6D33B4B19C3F}" presName="img" presStyleLbl="fgImgPlace1" presStyleIdx="1" presStyleCnt="3" custScaleX="155376" custScaleY="94832" custLinFactNeighborX="-60932" custLinFactNeighborY="-2616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/>
        <a:lstStyle/>
        <a:p>
          <a:endParaRPr lang="ru-RU"/>
        </a:p>
      </dgm:t>
    </dgm:pt>
    <dgm:pt modelId="{A5753063-EA40-4D13-9F90-277B5FE4BAAC}" type="pres">
      <dgm:prSet presAssocID="{BFCFCCEA-DAF8-4524-8DEE-6D33B4B19C3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34960-059C-48CE-AC8C-B4E2FCB87098}" type="pres">
      <dgm:prSet presAssocID="{9C461036-6AD0-411F-B4C5-6C700EABB089}" presName="spacer" presStyleCnt="0"/>
      <dgm:spPr/>
    </dgm:pt>
    <dgm:pt modelId="{5153C526-D700-4695-B901-F060B829DF58}" type="pres">
      <dgm:prSet presAssocID="{A08985ED-6D69-4819-9794-68E55A74D19E}" presName="comp" presStyleCnt="0"/>
      <dgm:spPr/>
    </dgm:pt>
    <dgm:pt modelId="{AA823340-AB33-40C0-B4D6-C09EB954260D}" type="pres">
      <dgm:prSet presAssocID="{A08985ED-6D69-4819-9794-68E55A74D19E}" presName="box" presStyleLbl="node1" presStyleIdx="2" presStyleCnt="3" custScaleX="75967" custScaleY="48370" custLinFactNeighborX="-8684" custLinFactNeighborY="5555"/>
      <dgm:spPr/>
      <dgm:t>
        <a:bodyPr/>
        <a:lstStyle/>
        <a:p>
          <a:endParaRPr lang="ru-RU"/>
        </a:p>
      </dgm:t>
    </dgm:pt>
    <dgm:pt modelId="{DD661D55-C366-4015-AE94-49D9F42D1871}" type="pres">
      <dgm:prSet presAssocID="{A08985ED-6D69-4819-9794-68E55A74D19E}" presName="img" presStyleLbl="fgImgPlace1" presStyleIdx="2" presStyleCnt="3" custScaleX="190843" custScaleY="81432" custLinFactNeighborX="5098" custLinFactNeighborY="-3907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/>
        <a:lstStyle/>
        <a:p>
          <a:endParaRPr lang="ru-RU"/>
        </a:p>
      </dgm:t>
    </dgm:pt>
    <dgm:pt modelId="{C4CCE1B0-C915-4AD3-848F-B49F94AD277E}" type="pres">
      <dgm:prSet presAssocID="{A08985ED-6D69-4819-9794-68E55A74D19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F7AF04-1236-4E01-909E-D42EC86E9F63}" type="presOf" srcId="{BFCFCCEA-DAF8-4524-8DEE-6D33B4B19C3F}" destId="{A5753063-EA40-4D13-9F90-277B5FE4BAAC}" srcOrd="1" destOrd="0" presId="urn:microsoft.com/office/officeart/2005/8/layout/vList4#2"/>
    <dgm:cxn modelId="{1B90B1AA-80E8-40BF-B86A-9C6E9A719084}" srcId="{A08985ED-6D69-4819-9794-68E55A74D19E}" destId="{E5CA6FE9-6116-43DA-9C3A-669B45DBBF29}" srcOrd="0" destOrd="0" parTransId="{DAF3DC9C-E158-429F-942B-08991727B4A3}" sibTransId="{9C562E9B-95E1-4F66-94F1-850D9A3A587B}"/>
    <dgm:cxn modelId="{8D451479-4CE2-4A41-8CB3-171880B201C3}" type="presOf" srcId="{5610FAC6-9082-4062-BFA0-E25FF66FCB1D}" destId="{1ED222F4-DFCF-47FB-9C9B-F10A1058271B}" srcOrd="0" destOrd="1" presId="urn:microsoft.com/office/officeart/2005/8/layout/vList4#2"/>
    <dgm:cxn modelId="{86378ED2-13F7-4241-993E-845DE06471F9}" srcId="{BFCFCCEA-DAF8-4524-8DEE-6D33B4B19C3F}" destId="{5610FAC6-9082-4062-BFA0-E25FF66FCB1D}" srcOrd="0" destOrd="0" parTransId="{BFAE809A-0EC3-4478-9635-78EABC97A2A2}" sibTransId="{44585789-130E-4651-B56F-9373657E5CB9}"/>
    <dgm:cxn modelId="{F575367F-3F31-4C09-ABE8-258CD1A674BD}" type="presOf" srcId="{A1868089-058F-4117-9369-23753CEA4CA8}" destId="{AA823340-AB33-40C0-B4D6-C09EB954260D}" srcOrd="0" destOrd="2" presId="urn:microsoft.com/office/officeart/2005/8/layout/vList4#2"/>
    <dgm:cxn modelId="{5AD87243-169F-4FEC-85A3-51BED98E5C36}" srcId="{28CCF976-E6BB-483B-B701-F2C971B1D2E3}" destId="{83B0274B-139D-4AEB-8547-0F481B0B61F3}" srcOrd="0" destOrd="0" parTransId="{81D00253-C24D-469A-9A63-B7F8BC1843E1}" sibTransId="{726B6162-E8DF-4711-94AD-BDA4FB8872FB}"/>
    <dgm:cxn modelId="{4C1B7962-3A81-4F1C-B697-4A0A215420F8}" type="presOf" srcId="{A1868089-058F-4117-9369-23753CEA4CA8}" destId="{C4CCE1B0-C915-4AD3-848F-B49F94AD277E}" srcOrd="1" destOrd="2" presId="urn:microsoft.com/office/officeart/2005/8/layout/vList4#2"/>
    <dgm:cxn modelId="{C7FE021F-7C89-47C8-9706-6482B8A9ADB7}" type="presOf" srcId="{28CCF976-E6BB-483B-B701-F2C971B1D2E3}" destId="{9378E82B-0E4C-4CF3-AD3B-7A117165885A}" srcOrd="0" destOrd="0" presId="urn:microsoft.com/office/officeart/2005/8/layout/vList4#2"/>
    <dgm:cxn modelId="{3DAC658F-ED98-4868-8B9C-309DE3060CB3}" srcId="{28CCF976-E6BB-483B-B701-F2C971B1D2E3}" destId="{A08985ED-6D69-4819-9794-68E55A74D19E}" srcOrd="2" destOrd="0" parTransId="{3D59BC4C-A85A-4B31-AE49-CBD8F27050BE}" sibTransId="{5E490874-A25D-461D-B337-A1EF97F052C9}"/>
    <dgm:cxn modelId="{BBBF8D84-CBEF-4991-9B55-FEBFB6CC9BC8}" srcId="{A08985ED-6D69-4819-9794-68E55A74D19E}" destId="{A1868089-058F-4117-9369-23753CEA4CA8}" srcOrd="1" destOrd="0" parTransId="{1283D646-4082-455F-9709-D9902D450556}" sibTransId="{24993E87-BAED-48DF-8AA1-FB57621B9D79}"/>
    <dgm:cxn modelId="{70CB4174-9D7D-4E92-ACA5-CBD4D082A6D2}" srcId="{28CCF976-E6BB-483B-B701-F2C971B1D2E3}" destId="{BFCFCCEA-DAF8-4524-8DEE-6D33B4B19C3F}" srcOrd="1" destOrd="0" parTransId="{6511A2F5-8F83-4314-9C69-793391B64062}" sibTransId="{9C461036-6AD0-411F-B4C5-6C700EABB089}"/>
    <dgm:cxn modelId="{B70EAC00-E537-4BF8-B7E8-2ADE8F729D70}" srcId="{83B0274B-139D-4AEB-8547-0F481B0B61F3}" destId="{C6FA31A5-1EDF-48FF-B926-9F493BECCC86}" srcOrd="0" destOrd="0" parTransId="{62B2DCBB-955D-405E-BED3-20989ACA0990}" sibTransId="{41C68431-8D8B-4B7D-A207-1BC93DE5C453}"/>
    <dgm:cxn modelId="{C145B290-DF6C-4054-B50E-3412E6BB893A}" type="presOf" srcId="{E5CA6FE9-6116-43DA-9C3A-669B45DBBF29}" destId="{AA823340-AB33-40C0-B4D6-C09EB954260D}" srcOrd="0" destOrd="1" presId="urn:microsoft.com/office/officeart/2005/8/layout/vList4#2"/>
    <dgm:cxn modelId="{27F3E5EE-2D84-4A4E-8974-9BB6691826E4}" type="presOf" srcId="{C6FA31A5-1EDF-48FF-B926-9F493BECCC86}" destId="{3AC409F3-0613-4523-9FA4-570E73A4BBEA}" srcOrd="0" destOrd="1" presId="urn:microsoft.com/office/officeart/2005/8/layout/vList4#2"/>
    <dgm:cxn modelId="{0E244ADB-8647-4B1F-B617-66E2AC8D3708}" type="presOf" srcId="{A08985ED-6D69-4819-9794-68E55A74D19E}" destId="{AA823340-AB33-40C0-B4D6-C09EB954260D}" srcOrd="0" destOrd="0" presId="urn:microsoft.com/office/officeart/2005/8/layout/vList4#2"/>
    <dgm:cxn modelId="{E0CCAC9C-232D-4FB1-A3C9-9537D86EE14D}" type="presOf" srcId="{E5CA6FE9-6116-43DA-9C3A-669B45DBBF29}" destId="{C4CCE1B0-C915-4AD3-848F-B49F94AD277E}" srcOrd="1" destOrd="1" presId="urn:microsoft.com/office/officeart/2005/8/layout/vList4#2"/>
    <dgm:cxn modelId="{CC4C461C-B9FA-44C3-92BF-A585B9AFE512}" type="presOf" srcId="{5610FAC6-9082-4062-BFA0-E25FF66FCB1D}" destId="{A5753063-EA40-4D13-9F90-277B5FE4BAAC}" srcOrd="1" destOrd="1" presId="urn:microsoft.com/office/officeart/2005/8/layout/vList4#2"/>
    <dgm:cxn modelId="{D991AF46-D6D8-43EE-BA83-040A773A8C8D}" type="presOf" srcId="{A08985ED-6D69-4819-9794-68E55A74D19E}" destId="{C4CCE1B0-C915-4AD3-848F-B49F94AD277E}" srcOrd="1" destOrd="0" presId="urn:microsoft.com/office/officeart/2005/8/layout/vList4#2"/>
    <dgm:cxn modelId="{E52CC2C9-7FBF-47EE-B2C8-C7386769D2A4}" type="presOf" srcId="{C6FA31A5-1EDF-48FF-B926-9F493BECCC86}" destId="{E1B1B420-EE2A-4FEA-82D5-D578FD343FF1}" srcOrd="1" destOrd="1" presId="urn:microsoft.com/office/officeart/2005/8/layout/vList4#2"/>
    <dgm:cxn modelId="{720CEAF9-091C-4F78-9F34-21B8AB7496DA}" type="presOf" srcId="{83B0274B-139D-4AEB-8547-0F481B0B61F3}" destId="{3AC409F3-0613-4523-9FA4-570E73A4BBEA}" srcOrd="0" destOrd="0" presId="urn:microsoft.com/office/officeart/2005/8/layout/vList4#2"/>
    <dgm:cxn modelId="{EF91968E-9BF8-4854-AE12-4236BD99F515}" type="presOf" srcId="{83B0274B-139D-4AEB-8547-0F481B0B61F3}" destId="{E1B1B420-EE2A-4FEA-82D5-D578FD343FF1}" srcOrd="1" destOrd="0" presId="urn:microsoft.com/office/officeart/2005/8/layout/vList4#2"/>
    <dgm:cxn modelId="{813C2EF9-7B79-4655-B5A5-B839148499AB}" type="presOf" srcId="{BFCFCCEA-DAF8-4524-8DEE-6D33B4B19C3F}" destId="{1ED222F4-DFCF-47FB-9C9B-F10A1058271B}" srcOrd="0" destOrd="0" presId="urn:microsoft.com/office/officeart/2005/8/layout/vList4#2"/>
    <dgm:cxn modelId="{2F873C52-ECC8-42E9-A23D-74D93E0AC921}" type="presParOf" srcId="{9378E82B-0E4C-4CF3-AD3B-7A117165885A}" destId="{0BEDB807-B248-41C0-8506-5829295D9D13}" srcOrd="0" destOrd="0" presId="urn:microsoft.com/office/officeart/2005/8/layout/vList4#2"/>
    <dgm:cxn modelId="{F28087F0-A496-49AE-8618-81A6F6C0F6AB}" type="presParOf" srcId="{0BEDB807-B248-41C0-8506-5829295D9D13}" destId="{3AC409F3-0613-4523-9FA4-570E73A4BBEA}" srcOrd="0" destOrd="0" presId="urn:microsoft.com/office/officeart/2005/8/layout/vList4#2"/>
    <dgm:cxn modelId="{D9A46765-1C3B-4EE4-8338-C50FD32EB5E0}" type="presParOf" srcId="{0BEDB807-B248-41C0-8506-5829295D9D13}" destId="{5AF71A95-F7DA-4FB0-A86E-0953A7B110C8}" srcOrd="1" destOrd="0" presId="urn:microsoft.com/office/officeart/2005/8/layout/vList4#2"/>
    <dgm:cxn modelId="{93486B15-BE88-457C-9A25-A2247AAEF16C}" type="presParOf" srcId="{0BEDB807-B248-41C0-8506-5829295D9D13}" destId="{E1B1B420-EE2A-4FEA-82D5-D578FD343FF1}" srcOrd="2" destOrd="0" presId="urn:microsoft.com/office/officeart/2005/8/layout/vList4#2"/>
    <dgm:cxn modelId="{773BA0EC-328E-41D8-B069-DBC80A5B6077}" type="presParOf" srcId="{9378E82B-0E4C-4CF3-AD3B-7A117165885A}" destId="{FD24FE46-42DC-49F6-97F7-311CD918FFFB}" srcOrd="1" destOrd="0" presId="urn:microsoft.com/office/officeart/2005/8/layout/vList4#2"/>
    <dgm:cxn modelId="{E6AA482A-2A0E-4763-9E4B-7B515E33ED26}" type="presParOf" srcId="{9378E82B-0E4C-4CF3-AD3B-7A117165885A}" destId="{E11F9B22-72A4-461D-83EF-E445487C70C9}" srcOrd="2" destOrd="0" presId="urn:microsoft.com/office/officeart/2005/8/layout/vList4#2"/>
    <dgm:cxn modelId="{2F6E2003-6E37-4540-B178-06F8624E043D}" type="presParOf" srcId="{E11F9B22-72A4-461D-83EF-E445487C70C9}" destId="{1ED222F4-DFCF-47FB-9C9B-F10A1058271B}" srcOrd="0" destOrd="0" presId="urn:microsoft.com/office/officeart/2005/8/layout/vList4#2"/>
    <dgm:cxn modelId="{6DEF6F3A-0DBA-49B9-AB75-69DE1D103A2A}" type="presParOf" srcId="{E11F9B22-72A4-461D-83EF-E445487C70C9}" destId="{6AB2A6A8-89B3-4BB5-B5FD-B2B46C16135B}" srcOrd="1" destOrd="0" presId="urn:microsoft.com/office/officeart/2005/8/layout/vList4#2"/>
    <dgm:cxn modelId="{18D32846-CBBF-4508-B3C2-8FC2E5FA04B9}" type="presParOf" srcId="{E11F9B22-72A4-461D-83EF-E445487C70C9}" destId="{A5753063-EA40-4D13-9F90-277B5FE4BAAC}" srcOrd="2" destOrd="0" presId="urn:microsoft.com/office/officeart/2005/8/layout/vList4#2"/>
    <dgm:cxn modelId="{D450E044-9DE8-4DA7-A35F-9FF1B1635A1B}" type="presParOf" srcId="{9378E82B-0E4C-4CF3-AD3B-7A117165885A}" destId="{50C34960-059C-48CE-AC8C-B4E2FCB87098}" srcOrd="3" destOrd="0" presId="urn:microsoft.com/office/officeart/2005/8/layout/vList4#2"/>
    <dgm:cxn modelId="{89B605CE-E8A4-4FD6-B85A-6823CE1B4049}" type="presParOf" srcId="{9378E82B-0E4C-4CF3-AD3B-7A117165885A}" destId="{5153C526-D700-4695-B901-F060B829DF58}" srcOrd="4" destOrd="0" presId="urn:microsoft.com/office/officeart/2005/8/layout/vList4#2"/>
    <dgm:cxn modelId="{C3186DC6-7E8E-4BB7-A59F-C7C03EC160F4}" type="presParOf" srcId="{5153C526-D700-4695-B901-F060B829DF58}" destId="{AA823340-AB33-40C0-B4D6-C09EB954260D}" srcOrd="0" destOrd="0" presId="urn:microsoft.com/office/officeart/2005/8/layout/vList4#2"/>
    <dgm:cxn modelId="{0C16B6ED-0012-4E2B-A1CA-213C6603A902}" type="presParOf" srcId="{5153C526-D700-4695-B901-F060B829DF58}" destId="{DD661D55-C366-4015-AE94-49D9F42D1871}" srcOrd="1" destOrd="0" presId="urn:microsoft.com/office/officeart/2005/8/layout/vList4#2"/>
    <dgm:cxn modelId="{E3613F1A-04ED-4AEA-975C-630251FB5672}" type="presParOf" srcId="{5153C526-D700-4695-B901-F060B829DF58}" destId="{C4CCE1B0-C915-4AD3-848F-B49F94AD277E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EB74EB-0F2D-44F5-9B21-E203895478C1}" type="doc">
      <dgm:prSet loTypeId="urn:microsoft.com/office/officeart/2005/8/layout/vList4#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0DD1E95-8A9F-4F47-857A-F9277ADAE6A2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pPr algn="l">
            <a:lnSpc>
              <a:spcPct val="100000"/>
            </a:lnSpc>
          </a:pPr>
          <a:r>
            <a:rPr lang="ru-RU" sz="1400" dirty="0" smtClean="0"/>
            <a:t> </a:t>
          </a: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9. Эмоциональное благополучие ребенка. Детские страхи. 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E8663D5-A244-4CFD-9E3B-3652582045F1}" type="parTrans" cxnId="{BF6D7962-2D4E-4A4B-83FD-7FC5D64EC8F1}">
      <dgm:prSet/>
      <dgm:spPr/>
      <dgm:t>
        <a:bodyPr/>
        <a:lstStyle/>
        <a:p>
          <a:pPr algn="l"/>
          <a:endParaRPr lang="ru-RU"/>
        </a:p>
      </dgm:t>
    </dgm:pt>
    <dgm:pt modelId="{803AFA7C-C9EB-46DF-9255-6D1C5463A03A}" type="sibTrans" cxnId="{BF6D7962-2D4E-4A4B-83FD-7FC5D64EC8F1}">
      <dgm:prSet/>
      <dgm:spPr/>
      <dgm:t>
        <a:bodyPr/>
        <a:lstStyle/>
        <a:p>
          <a:pPr algn="l"/>
          <a:endParaRPr lang="ru-RU"/>
        </a:p>
      </dgm:t>
    </dgm:pt>
    <dgm:pt modelId="{4C00B53C-6684-40F2-ABD5-ABEA1A68B07C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gm:spPr>
      <dgm:t>
        <a:bodyPr anchor="t"/>
        <a:lstStyle/>
        <a:p>
          <a:pPr algn="l">
            <a:lnSpc>
              <a:spcPct val="100000"/>
            </a:lnSpc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8. Травмы.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72E431DB-95E2-4F78-A80A-71FEB2EC3F0F}" type="sibTrans" cxnId="{67D4F99B-5FCF-40B8-8867-C9B985552B2B}">
      <dgm:prSet/>
      <dgm:spPr/>
      <dgm:t>
        <a:bodyPr/>
        <a:lstStyle/>
        <a:p>
          <a:pPr algn="l"/>
          <a:endParaRPr lang="ru-RU"/>
        </a:p>
      </dgm:t>
    </dgm:pt>
    <dgm:pt modelId="{01A2CB4C-DD42-49EE-822E-5E02BEB1373B}" type="parTrans" cxnId="{67D4F99B-5FCF-40B8-8867-C9B985552B2B}">
      <dgm:prSet/>
      <dgm:spPr/>
      <dgm:t>
        <a:bodyPr/>
        <a:lstStyle/>
        <a:p>
          <a:pPr algn="l"/>
          <a:endParaRPr lang="ru-RU"/>
        </a:p>
      </dgm:t>
    </dgm:pt>
    <dgm:pt modelId="{422F9FDA-B7A7-456D-AF68-B491B41C66A7}">
      <dgm:prSet phldrT="[Текст]" phldr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pPr algn="l">
            <a:lnSpc>
              <a:spcPct val="90000"/>
            </a:lnSpc>
          </a:pPr>
          <a:endParaRPr lang="ru-RU" sz="1000" dirty="0"/>
        </a:p>
      </dgm:t>
    </dgm:pt>
    <dgm:pt modelId="{F22D73B2-C81A-4245-923F-2B6BA004B45E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pPr algn="l">
            <a:lnSpc>
              <a:spcPct val="100000"/>
            </a:lnSpc>
          </a:pPr>
          <a:r>
            <a:rPr lang="ru-RU" sz="20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7. Ребенок дома.</a:t>
          </a:r>
          <a:endParaRPr lang="ru-RU" sz="20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BC8A4F9-BCC4-4584-A382-51D110BA42E8}" type="sibTrans" cxnId="{6991AB7E-1716-48C6-BC80-4778A70E3492}">
      <dgm:prSet/>
      <dgm:spPr/>
      <dgm:t>
        <a:bodyPr/>
        <a:lstStyle/>
        <a:p>
          <a:pPr algn="l"/>
          <a:endParaRPr lang="ru-RU"/>
        </a:p>
      </dgm:t>
    </dgm:pt>
    <dgm:pt modelId="{8F28CBF9-7CF0-4F6E-ABB8-7169F518FEB1}" type="parTrans" cxnId="{6991AB7E-1716-48C6-BC80-4778A70E3492}">
      <dgm:prSet/>
      <dgm:spPr/>
      <dgm:t>
        <a:bodyPr/>
        <a:lstStyle/>
        <a:p>
          <a:pPr algn="l"/>
          <a:endParaRPr lang="ru-RU"/>
        </a:p>
      </dgm:t>
    </dgm:pt>
    <dgm:pt modelId="{D5A371A4-2B1F-41AA-B9E1-28C83D382FA8}" type="sibTrans" cxnId="{15B38C20-7D19-498B-A141-70A4D251859B}">
      <dgm:prSet/>
      <dgm:spPr/>
      <dgm:t>
        <a:bodyPr/>
        <a:lstStyle/>
        <a:p>
          <a:pPr algn="l"/>
          <a:endParaRPr lang="ru-RU"/>
        </a:p>
      </dgm:t>
    </dgm:pt>
    <dgm:pt modelId="{8216AA47-0A03-439D-BA23-AD181C6BDB89}" type="parTrans" cxnId="{15B38C20-7D19-498B-A141-70A4D251859B}">
      <dgm:prSet/>
      <dgm:spPr/>
      <dgm:t>
        <a:bodyPr/>
        <a:lstStyle/>
        <a:p>
          <a:pPr algn="l"/>
          <a:endParaRPr lang="ru-RU"/>
        </a:p>
      </dgm:t>
    </dgm:pt>
    <dgm:pt modelId="{D68F0C0F-984F-4613-B5F9-D6EDE0057609}">
      <dgm:prSet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gm:spPr>
      <dgm:t>
        <a:bodyPr/>
        <a:lstStyle/>
        <a:p>
          <a:pPr>
            <a:lnSpc>
              <a:spcPct val="90000"/>
            </a:lnSpc>
          </a:pPr>
          <a:endParaRPr lang="ru-RU" sz="2000" b="1" dirty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6F1C71A-1FD4-40ED-BA95-4E0FA567E013}" type="sibTrans" cxnId="{91D3A908-4572-4389-9C47-9373F6CC4F58}">
      <dgm:prSet/>
      <dgm:spPr/>
      <dgm:t>
        <a:bodyPr/>
        <a:lstStyle/>
        <a:p>
          <a:endParaRPr lang="ru-RU"/>
        </a:p>
      </dgm:t>
    </dgm:pt>
    <dgm:pt modelId="{836D8EC3-107C-4933-997F-B8F794DE857A}" type="parTrans" cxnId="{91D3A908-4572-4389-9C47-9373F6CC4F58}">
      <dgm:prSet/>
      <dgm:spPr/>
      <dgm:t>
        <a:bodyPr/>
        <a:lstStyle/>
        <a:p>
          <a:endParaRPr lang="ru-RU"/>
        </a:p>
      </dgm:t>
    </dgm:pt>
    <dgm:pt modelId="{9D59D5A9-B83B-4724-A70B-3D2E72E5B062}" type="pres">
      <dgm:prSet presAssocID="{75EB74EB-0F2D-44F5-9B21-E203895478C1}" presName="linear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CE05FB-3F2D-48C0-B794-E5BC67BD32B5}" type="pres">
      <dgm:prSet presAssocID="{F22D73B2-C81A-4245-923F-2B6BA004B45E}" presName="comp" presStyleCnt="0"/>
      <dgm:spPr/>
    </dgm:pt>
    <dgm:pt modelId="{050BD405-8640-47C7-A421-0C50DF5CB111}" type="pres">
      <dgm:prSet presAssocID="{F22D73B2-C81A-4245-923F-2B6BA004B45E}" presName="box" presStyleLbl="node1" presStyleIdx="0" presStyleCnt="3" custScaleX="66724" custScaleY="68514" custLinFactNeighborX="-3998" custLinFactNeighborY="16168"/>
      <dgm:spPr/>
      <dgm:t>
        <a:bodyPr/>
        <a:lstStyle/>
        <a:p>
          <a:endParaRPr lang="ru-RU"/>
        </a:p>
      </dgm:t>
    </dgm:pt>
    <dgm:pt modelId="{A1F823C6-5867-45D3-8B8A-1F74F489E57D}" type="pres">
      <dgm:prSet presAssocID="{F22D73B2-C81A-4245-923F-2B6BA004B45E}" presName="img" presStyleLbl="fgImgPlace1" presStyleIdx="0" presStyleCnt="3" custScaleX="198282" custScaleY="148574" custLinFactNeighborX="-54208" custLinFactNeighborY="65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DB0A0B7-7076-49AB-8970-2B79BBD26EC1}" type="pres">
      <dgm:prSet presAssocID="{F22D73B2-C81A-4245-923F-2B6BA004B45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8E7B-1BFF-4845-AD4A-71B50A823EED}" type="pres">
      <dgm:prSet presAssocID="{CBC8A4F9-BCC4-4584-A382-51D110BA42E8}" presName="spacer" presStyleCnt="0"/>
      <dgm:spPr/>
    </dgm:pt>
    <dgm:pt modelId="{845BC409-6181-45F9-98F2-AB15E4AB5BAD}" type="pres">
      <dgm:prSet presAssocID="{4C00B53C-6684-40F2-ABD5-ABEA1A68B07C}" presName="comp" presStyleCnt="0"/>
      <dgm:spPr/>
    </dgm:pt>
    <dgm:pt modelId="{F6FE9604-6AE7-4FB2-8F44-8C7AECFD391C}" type="pres">
      <dgm:prSet presAssocID="{4C00B53C-6684-40F2-ABD5-ABEA1A68B07C}" presName="box" presStyleLbl="node1" presStyleIdx="1" presStyleCnt="3" custScaleX="49071" custScaleY="67354" custLinFactNeighborX="-6510" custLinFactNeighborY="12630"/>
      <dgm:spPr/>
      <dgm:t>
        <a:bodyPr/>
        <a:lstStyle/>
        <a:p>
          <a:endParaRPr lang="ru-RU"/>
        </a:p>
      </dgm:t>
    </dgm:pt>
    <dgm:pt modelId="{81E620F2-1B6A-4339-BCC3-30A097591DB1}" type="pres">
      <dgm:prSet presAssocID="{4C00B53C-6684-40F2-ABD5-ABEA1A68B07C}" presName="img" presStyleLbl="fgImgPlace1" presStyleIdx="1" presStyleCnt="3" custScaleX="176844" custScaleY="163669" custLinFactNeighborX="-93092" custLinFactNeighborY="24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531FB46-6FDB-4BA4-94A6-BADF3B56C7AE}" type="pres">
      <dgm:prSet presAssocID="{4C00B53C-6684-40F2-ABD5-ABEA1A68B07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CF2E9-9AE5-4170-8E6C-EBB48A5ABDE9}" type="pres">
      <dgm:prSet presAssocID="{72E431DB-95E2-4F78-A80A-71FEB2EC3F0F}" presName="spacer" presStyleCnt="0"/>
      <dgm:spPr/>
    </dgm:pt>
    <dgm:pt modelId="{0B29BCEF-1E02-486E-85AA-1FCE2FD6B39F}" type="pres">
      <dgm:prSet presAssocID="{70DD1E95-8A9F-4F47-857A-F9277ADAE6A2}" presName="comp" presStyleCnt="0"/>
      <dgm:spPr/>
    </dgm:pt>
    <dgm:pt modelId="{D7608F5A-D8D1-4591-8BDB-3F124FA03DE7}" type="pres">
      <dgm:prSet presAssocID="{70DD1E95-8A9F-4F47-857A-F9277ADAE6A2}" presName="box" presStyleLbl="node1" presStyleIdx="2" presStyleCnt="3" custScaleX="73528" custScaleY="81661" custLinFactNeighborX="-2132" custLinFactNeighborY="13400"/>
      <dgm:spPr/>
      <dgm:t>
        <a:bodyPr/>
        <a:lstStyle/>
        <a:p>
          <a:endParaRPr lang="ru-RU"/>
        </a:p>
      </dgm:t>
    </dgm:pt>
    <dgm:pt modelId="{AE96EF2E-8AA9-4709-95E0-CB8B076330F1}" type="pres">
      <dgm:prSet presAssocID="{70DD1E95-8A9F-4F47-857A-F9277ADAE6A2}" presName="img" presStyleLbl="fgImgPlace1" presStyleIdx="2" presStyleCnt="3" custScaleX="214235" custScaleY="152609" custLinFactNeighborX="353" custLinFactNeighborY="-56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7680C4A-9112-42C2-BDCA-851ED6812DF1}" type="pres">
      <dgm:prSet presAssocID="{70DD1E95-8A9F-4F47-857A-F9277ADAE6A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D12C2F-81C1-4AF1-A987-40D66A92BAFE}" type="presOf" srcId="{4C00B53C-6684-40F2-ABD5-ABEA1A68B07C}" destId="{F6FE9604-6AE7-4FB2-8F44-8C7AECFD391C}" srcOrd="0" destOrd="0" presId="urn:microsoft.com/office/officeart/2005/8/layout/vList4#3"/>
    <dgm:cxn modelId="{2AFCB122-855C-46FC-8BC2-7CB97858DFEF}" type="presOf" srcId="{F22D73B2-C81A-4245-923F-2B6BA004B45E}" destId="{7DB0A0B7-7076-49AB-8970-2B79BBD26EC1}" srcOrd="1" destOrd="0" presId="urn:microsoft.com/office/officeart/2005/8/layout/vList4#3"/>
    <dgm:cxn modelId="{3E90CD43-4F76-4D62-9E57-290C7F720055}" type="presOf" srcId="{D68F0C0F-984F-4613-B5F9-D6EDE0057609}" destId="{27680C4A-9112-42C2-BDCA-851ED6812DF1}" srcOrd="1" destOrd="1" presId="urn:microsoft.com/office/officeart/2005/8/layout/vList4#3"/>
    <dgm:cxn modelId="{26A5865B-16E2-44FB-BA79-993E87C6CF26}" type="presOf" srcId="{422F9FDA-B7A7-456D-AF68-B491B41C66A7}" destId="{050BD405-8640-47C7-A421-0C50DF5CB111}" srcOrd="0" destOrd="1" presId="urn:microsoft.com/office/officeart/2005/8/layout/vList4#3"/>
    <dgm:cxn modelId="{B265AFEB-CA67-4ED9-A13D-584366376E8D}" type="presOf" srcId="{70DD1E95-8A9F-4F47-857A-F9277ADAE6A2}" destId="{D7608F5A-D8D1-4591-8BDB-3F124FA03DE7}" srcOrd="0" destOrd="0" presId="urn:microsoft.com/office/officeart/2005/8/layout/vList4#3"/>
    <dgm:cxn modelId="{BF6D7962-2D4E-4A4B-83FD-7FC5D64EC8F1}" srcId="{75EB74EB-0F2D-44F5-9B21-E203895478C1}" destId="{70DD1E95-8A9F-4F47-857A-F9277ADAE6A2}" srcOrd="2" destOrd="0" parTransId="{9E8663D5-A244-4CFD-9E3B-3652582045F1}" sibTransId="{803AFA7C-C9EB-46DF-9255-6D1C5463A03A}"/>
    <dgm:cxn modelId="{6991AB7E-1716-48C6-BC80-4778A70E3492}" srcId="{75EB74EB-0F2D-44F5-9B21-E203895478C1}" destId="{F22D73B2-C81A-4245-923F-2B6BA004B45E}" srcOrd="0" destOrd="0" parTransId="{8F28CBF9-7CF0-4F6E-ABB8-7169F518FEB1}" sibTransId="{CBC8A4F9-BCC4-4584-A382-51D110BA42E8}"/>
    <dgm:cxn modelId="{F0E11806-6435-4B2A-B708-0DCD3869650C}" type="presOf" srcId="{D68F0C0F-984F-4613-B5F9-D6EDE0057609}" destId="{D7608F5A-D8D1-4591-8BDB-3F124FA03DE7}" srcOrd="0" destOrd="1" presId="urn:microsoft.com/office/officeart/2005/8/layout/vList4#3"/>
    <dgm:cxn modelId="{C3322A5F-9D41-4037-BA3A-4FC95EB479CF}" type="presOf" srcId="{75EB74EB-0F2D-44F5-9B21-E203895478C1}" destId="{9D59D5A9-B83B-4724-A70B-3D2E72E5B062}" srcOrd="0" destOrd="0" presId="urn:microsoft.com/office/officeart/2005/8/layout/vList4#3"/>
    <dgm:cxn modelId="{91D3A908-4572-4389-9C47-9373F6CC4F58}" srcId="{70DD1E95-8A9F-4F47-857A-F9277ADAE6A2}" destId="{D68F0C0F-984F-4613-B5F9-D6EDE0057609}" srcOrd="0" destOrd="0" parTransId="{836D8EC3-107C-4933-997F-B8F794DE857A}" sibTransId="{26F1C71A-1FD4-40ED-BA95-4E0FA567E013}"/>
    <dgm:cxn modelId="{AD0F792C-8E02-42C1-BEB1-DEDB98553597}" type="presOf" srcId="{70DD1E95-8A9F-4F47-857A-F9277ADAE6A2}" destId="{27680C4A-9112-42C2-BDCA-851ED6812DF1}" srcOrd="1" destOrd="0" presId="urn:microsoft.com/office/officeart/2005/8/layout/vList4#3"/>
    <dgm:cxn modelId="{43631DCE-DE3C-4F8B-BA43-AC5993645E7D}" type="presOf" srcId="{4C00B53C-6684-40F2-ABD5-ABEA1A68B07C}" destId="{3531FB46-6FDB-4BA4-94A6-BADF3B56C7AE}" srcOrd="1" destOrd="0" presId="urn:microsoft.com/office/officeart/2005/8/layout/vList4#3"/>
    <dgm:cxn modelId="{15B38C20-7D19-498B-A141-70A4D251859B}" srcId="{F22D73B2-C81A-4245-923F-2B6BA004B45E}" destId="{422F9FDA-B7A7-456D-AF68-B491B41C66A7}" srcOrd="0" destOrd="0" parTransId="{8216AA47-0A03-439D-BA23-AD181C6BDB89}" sibTransId="{D5A371A4-2B1F-41AA-B9E1-28C83D382FA8}"/>
    <dgm:cxn modelId="{67D4F99B-5FCF-40B8-8867-C9B985552B2B}" srcId="{75EB74EB-0F2D-44F5-9B21-E203895478C1}" destId="{4C00B53C-6684-40F2-ABD5-ABEA1A68B07C}" srcOrd="1" destOrd="0" parTransId="{01A2CB4C-DD42-49EE-822E-5E02BEB1373B}" sibTransId="{72E431DB-95E2-4F78-A80A-71FEB2EC3F0F}"/>
    <dgm:cxn modelId="{91E1E7AD-FB59-4A91-8445-782B76A5E26C}" type="presOf" srcId="{F22D73B2-C81A-4245-923F-2B6BA004B45E}" destId="{050BD405-8640-47C7-A421-0C50DF5CB111}" srcOrd="0" destOrd="0" presId="urn:microsoft.com/office/officeart/2005/8/layout/vList4#3"/>
    <dgm:cxn modelId="{C3D685B7-564D-4698-B2A1-07D262AA0E83}" type="presOf" srcId="{422F9FDA-B7A7-456D-AF68-B491B41C66A7}" destId="{7DB0A0B7-7076-49AB-8970-2B79BBD26EC1}" srcOrd="1" destOrd="1" presId="urn:microsoft.com/office/officeart/2005/8/layout/vList4#3"/>
    <dgm:cxn modelId="{ADEAA5A3-8B5D-4D34-9853-F932B31D8A2D}" type="presParOf" srcId="{9D59D5A9-B83B-4724-A70B-3D2E72E5B062}" destId="{12CE05FB-3F2D-48C0-B794-E5BC67BD32B5}" srcOrd="0" destOrd="0" presId="urn:microsoft.com/office/officeart/2005/8/layout/vList4#3"/>
    <dgm:cxn modelId="{A899F2A9-8286-44CD-8B03-16E478F0809F}" type="presParOf" srcId="{12CE05FB-3F2D-48C0-B794-E5BC67BD32B5}" destId="{050BD405-8640-47C7-A421-0C50DF5CB111}" srcOrd="0" destOrd="0" presId="urn:microsoft.com/office/officeart/2005/8/layout/vList4#3"/>
    <dgm:cxn modelId="{DE800827-3603-4F32-B952-3860ABF61074}" type="presParOf" srcId="{12CE05FB-3F2D-48C0-B794-E5BC67BD32B5}" destId="{A1F823C6-5867-45D3-8B8A-1F74F489E57D}" srcOrd="1" destOrd="0" presId="urn:microsoft.com/office/officeart/2005/8/layout/vList4#3"/>
    <dgm:cxn modelId="{6FB3B210-48A0-4B5B-BE57-3DFD6D6EAD4F}" type="presParOf" srcId="{12CE05FB-3F2D-48C0-B794-E5BC67BD32B5}" destId="{7DB0A0B7-7076-49AB-8970-2B79BBD26EC1}" srcOrd="2" destOrd="0" presId="urn:microsoft.com/office/officeart/2005/8/layout/vList4#3"/>
    <dgm:cxn modelId="{A873F788-C272-4508-88CF-7BE3AD6806E3}" type="presParOf" srcId="{9D59D5A9-B83B-4724-A70B-3D2E72E5B062}" destId="{78378E7B-1BFF-4845-AD4A-71B50A823EED}" srcOrd="1" destOrd="0" presId="urn:microsoft.com/office/officeart/2005/8/layout/vList4#3"/>
    <dgm:cxn modelId="{CA6D4390-8990-4C9D-9AA5-F6BC3129C599}" type="presParOf" srcId="{9D59D5A9-B83B-4724-A70B-3D2E72E5B062}" destId="{845BC409-6181-45F9-98F2-AB15E4AB5BAD}" srcOrd="2" destOrd="0" presId="urn:microsoft.com/office/officeart/2005/8/layout/vList4#3"/>
    <dgm:cxn modelId="{56ED3C79-8AEA-4DBC-8535-C7BC9D4A1DE5}" type="presParOf" srcId="{845BC409-6181-45F9-98F2-AB15E4AB5BAD}" destId="{F6FE9604-6AE7-4FB2-8F44-8C7AECFD391C}" srcOrd="0" destOrd="0" presId="urn:microsoft.com/office/officeart/2005/8/layout/vList4#3"/>
    <dgm:cxn modelId="{167AAC8C-A251-447E-BF5D-99AFA4973788}" type="presParOf" srcId="{845BC409-6181-45F9-98F2-AB15E4AB5BAD}" destId="{81E620F2-1B6A-4339-BCC3-30A097591DB1}" srcOrd="1" destOrd="0" presId="urn:microsoft.com/office/officeart/2005/8/layout/vList4#3"/>
    <dgm:cxn modelId="{8D0F7A72-5718-4C3A-922A-1D799E3BD739}" type="presParOf" srcId="{845BC409-6181-45F9-98F2-AB15E4AB5BAD}" destId="{3531FB46-6FDB-4BA4-94A6-BADF3B56C7AE}" srcOrd="2" destOrd="0" presId="urn:microsoft.com/office/officeart/2005/8/layout/vList4#3"/>
    <dgm:cxn modelId="{F52741DE-D14F-43DF-BCC2-C76FF4E66930}" type="presParOf" srcId="{9D59D5A9-B83B-4724-A70B-3D2E72E5B062}" destId="{147CF2E9-9AE5-4170-8E6C-EBB48A5ABDE9}" srcOrd="3" destOrd="0" presId="urn:microsoft.com/office/officeart/2005/8/layout/vList4#3"/>
    <dgm:cxn modelId="{54FB1EEC-6A22-4F4F-9634-E2C040FCEFF3}" type="presParOf" srcId="{9D59D5A9-B83B-4724-A70B-3D2E72E5B062}" destId="{0B29BCEF-1E02-486E-85AA-1FCE2FD6B39F}" srcOrd="4" destOrd="0" presId="urn:microsoft.com/office/officeart/2005/8/layout/vList4#3"/>
    <dgm:cxn modelId="{5C5CDB3D-30E4-424E-A642-331B6D356FCD}" type="presParOf" srcId="{0B29BCEF-1E02-486E-85AA-1FCE2FD6B39F}" destId="{D7608F5A-D8D1-4591-8BDB-3F124FA03DE7}" srcOrd="0" destOrd="0" presId="urn:microsoft.com/office/officeart/2005/8/layout/vList4#3"/>
    <dgm:cxn modelId="{5D8B74C7-7277-4754-9EBB-425CAEABBC2D}" type="presParOf" srcId="{0B29BCEF-1E02-486E-85AA-1FCE2FD6B39F}" destId="{AE96EF2E-8AA9-4709-95E0-CB8B076330F1}" srcOrd="1" destOrd="0" presId="urn:microsoft.com/office/officeart/2005/8/layout/vList4#3"/>
    <dgm:cxn modelId="{F45D3596-B535-4505-832D-06DC76267884}" type="presParOf" srcId="{0B29BCEF-1E02-486E-85AA-1FCE2FD6B39F}" destId="{27680C4A-9112-42C2-BDCA-851ED6812DF1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2AF62-79AE-4658-939E-344A53B141E6}">
      <dsp:nvSpPr>
        <dsp:cNvPr id="0" name=""/>
        <dsp:cNvSpPr/>
      </dsp:nvSpPr>
      <dsp:spPr>
        <a:xfrm>
          <a:off x="71439" y="1006433"/>
          <a:ext cx="2767197" cy="1208146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Дать необходимые знания детям об общепринятых нормах безопасного поведения </a:t>
          </a:r>
          <a:endParaRPr lang="ru-RU" sz="18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06824" y="1041818"/>
        <a:ext cx="2696427" cy="1137376"/>
      </dsp:txXfrm>
    </dsp:sp>
    <dsp:sp modelId="{7710872C-43D8-4951-BEF4-57647DB70F46}">
      <dsp:nvSpPr>
        <dsp:cNvPr id="0" name=""/>
        <dsp:cNvSpPr/>
      </dsp:nvSpPr>
      <dsp:spPr>
        <a:xfrm>
          <a:off x="3000394" y="975684"/>
          <a:ext cx="3176457" cy="1167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Научить детей действовать осознано в сложившейся обстановке </a:t>
          </a:r>
          <a:r>
            <a:rPr lang="ru-RU" sz="1800" i="1" kern="1200" dirty="0" smtClean="0">
              <a:latin typeface="Arial" pitchFamily="34" charset="0"/>
              <a:cs typeface="Arial" pitchFamily="34" charset="0"/>
            </a:rPr>
            <a:t>(элементарные навыки поведения)</a:t>
          </a:r>
          <a:endParaRPr lang="ru-RU" sz="1800" i="1" kern="1200" dirty="0">
            <a:latin typeface="Arial" pitchFamily="34" charset="0"/>
            <a:cs typeface="Arial" pitchFamily="34" charset="0"/>
          </a:endParaRPr>
        </a:p>
      </dsp:txBody>
      <dsp:txXfrm>
        <a:off x="3034588" y="1009878"/>
        <a:ext cx="3108069" cy="1099068"/>
      </dsp:txXfrm>
    </dsp:sp>
    <dsp:sp modelId="{0168736C-1D12-40FD-B7A7-BBCEACB217C5}">
      <dsp:nvSpPr>
        <dsp:cNvPr id="0" name=""/>
        <dsp:cNvSpPr/>
      </dsp:nvSpPr>
      <dsp:spPr>
        <a:xfrm>
          <a:off x="3318040" y="2143141"/>
          <a:ext cx="682485" cy="5171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7124"/>
              </a:lnTo>
              <a:lnTo>
                <a:pt x="682485" y="51712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073973-66FF-460E-B856-4D04D42C8B7F}">
      <dsp:nvSpPr>
        <dsp:cNvPr id="0" name=""/>
        <dsp:cNvSpPr/>
      </dsp:nvSpPr>
      <dsp:spPr>
        <a:xfrm>
          <a:off x="4000525" y="2463008"/>
          <a:ext cx="1486293" cy="3945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дома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012080" y="2474563"/>
        <a:ext cx="1463183" cy="371403"/>
      </dsp:txXfrm>
    </dsp:sp>
    <dsp:sp modelId="{CA1C8EA4-6161-48EA-9805-BB5D02262C1E}">
      <dsp:nvSpPr>
        <dsp:cNvPr id="0" name=""/>
        <dsp:cNvSpPr/>
      </dsp:nvSpPr>
      <dsp:spPr>
        <a:xfrm>
          <a:off x="3318040" y="2143141"/>
          <a:ext cx="682485" cy="12315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1501"/>
              </a:lnTo>
              <a:lnTo>
                <a:pt x="682485" y="12315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C9E325-839D-4670-AC1C-8D86324DE906}">
      <dsp:nvSpPr>
        <dsp:cNvPr id="0" name=""/>
        <dsp:cNvSpPr/>
      </dsp:nvSpPr>
      <dsp:spPr>
        <a:xfrm>
          <a:off x="4000525" y="3177385"/>
          <a:ext cx="1350959" cy="3945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на улице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012080" y="3188940"/>
        <a:ext cx="1327849" cy="371403"/>
      </dsp:txXfrm>
    </dsp:sp>
    <dsp:sp modelId="{16C5DEAD-6294-400B-B985-BEA8EDD36716}">
      <dsp:nvSpPr>
        <dsp:cNvPr id="0" name=""/>
        <dsp:cNvSpPr/>
      </dsp:nvSpPr>
      <dsp:spPr>
        <a:xfrm>
          <a:off x="3318040" y="2143141"/>
          <a:ext cx="682485" cy="19458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5882"/>
              </a:lnTo>
              <a:lnTo>
                <a:pt x="682485" y="194588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4F807B-07F4-4942-9F4F-66FADDF46986}">
      <dsp:nvSpPr>
        <dsp:cNvPr id="0" name=""/>
        <dsp:cNvSpPr/>
      </dsp:nvSpPr>
      <dsp:spPr>
        <a:xfrm>
          <a:off x="4000525" y="3891767"/>
          <a:ext cx="1405168" cy="3945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 парке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012080" y="3903322"/>
        <a:ext cx="1382058" cy="371403"/>
      </dsp:txXfrm>
    </dsp:sp>
    <dsp:sp modelId="{858F8300-1D94-459D-8B64-D253CCE6D383}">
      <dsp:nvSpPr>
        <dsp:cNvPr id="0" name=""/>
        <dsp:cNvSpPr/>
      </dsp:nvSpPr>
      <dsp:spPr>
        <a:xfrm>
          <a:off x="3318040" y="2143141"/>
          <a:ext cx="682485" cy="27369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6941"/>
              </a:lnTo>
              <a:lnTo>
                <a:pt x="682485" y="27369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FEB156-A88B-44A3-B1A4-D077E8F9DF1D}">
      <dsp:nvSpPr>
        <dsp:cNvPr id="0" name=""/>
        <dsp:cNvSpPr/>
      </dsp:nvSpPr>
      <dsp:spPr>
        <a:xfrm>
          <a:off x="4000525" y="4688065"/>
          <a:ext cx="1565404" cy="384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 транспорте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4011773" y="4699313"/>
        <a:ext cx="1542908" cy="361539"/>
      </dsp:txXfrm>
    </dsp:sp>
    <dsp:sp modelId="{137B6F5A-ACC7-47FC-A870-51C78D224205}">
      <dsp:nvSpPr>
        <dsp:cNvPr id="0" name=""/>
        <dsp:cNvSpPr/>
      </dsp:nvSpPr>
      <dsp:spPr>
        <a:xfrm>
          <a:off x="6346358" y="1023783"/>
          <a:ext cx="2226200" cy="11193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Развивать у дошкольников самостоятельность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и ответственность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6379143" y="1056568"/>
        <a:ext cx="2160630" cy="10537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0BD405-8640-47C7-A421-0C50DF5CB111}">
      <dsp:nvSpPr>
        <dsp:cNvPr id="0" name=""/>
        <dsp:cNvSpPr/>
      </dsp:nvSpPr>
      <dsp:spPr>
        <a:xfrm>
          <a:off x="36110" y="360003"/>
          <a:ext cx="3793625" cy="11280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1. Общение                           с незнакомцами.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36110" y="360003"/>
        <a:ext cx="2790014" cy="1128016"/>
      </dsp:txXfrm>
    </dsp:sp>
    <dsp:sp modelId="{A1F823C6-5867-45D3-8B8A-1F74F489E57D}">
      <dsp:nvSpPr>
        <dsp:cNvPr id="0" name=""/>
        <dsp:cNvSpPr/>
      </dsp:nvSpPr>
      <dsp:spPr>
        <a:xfrm>
          <a:off x="2746809" y="73281"/>
          <a:ext cx="1731465" cy="15340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6FE9604-6AE7-4FB2-8F44-8C7AECFD391C}">
      <dsp:nvSpPr>
        <dsp:cNvPr id="0" name=""/>
        <dsp:cNvSpPr/>
      </dsp:nvSpPr>
      <dsp:spPr>
        <a:xfrm>
          <a:off x="39554" y="2067164"/>
          <a:ext cx="3520382" cy="10600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2. Ребенок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на улице.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9554" y="2067164"/>
        <a:ext cx="2589057" cy="1060003"/>
      </dsp:txXfrm>
    </dsp:sp>
    <dsp:sp modelId="{81E620F2-1B6A-4339-BCC3-30A097591DB1}">
      <dsp:nvSpPr>
        <dsp:cNvPr id="0" name=""/>
        <dsp:cNvSpPr/>
      </dsp:nvSpPr>
      <dsp:spPr>
        <a:xfrm>
          <a:off x="2034211" y="1815970"/>
          <a:ext cx="1830988" cy="158268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7608F5A-D8D1-4591-8BDB-3F124FA03DE7}">
      <dsp:nvSpPr>
        <dsp:cNvPr id="0" name=""/>
        <dsp:cNvSpPr/>
      </dsp:nvSpPr>
      <dsp:spPr>
        <a:xfrm>
          <a:off x="64217" y="3861221"/>
          <a:ext cx="3683548" cy="13502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3. Ребенок в 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общественном 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транспорте.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64217" y="3861221"/>
        <a:ext cx="2709058" cy="1350260"/>
      </dsp:txXfrm>
    </dsp:sp>
    <dsp:sp modelId="{AE96EF2E-8AA9-4709-95E0-CB8B076330F1}">
      <dsp:nvSpPr>
        <dsp:cNvPr id="0" name=""/>
        <dsp:cNvSpPr/>
      </dsp:nvSpPr>
      <dsp:spPr>
        <a:xfrm>
          <a:off x="2623976" y="3619954"/>
          <a:ext cx="1768106" cy="159816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C409F3-0613-4523-9FA4-570E73A4BBEA}">
      <dsp:nvSpPr>
        <dsp:cNvPr id="0" name=""/>
        <dsp:cNvSpPr/>
      </dsp:nvSpPr>
      <dsp:spPr>
        <a:xfrm>
          <a:off x="0" y="530256"/>
          <a:ext cx="2869796" cy="1047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4. Ребенок потерялся на улице.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</dsp:txBody>
      <dsp:txXfrm>
        <a:off x="0" y="530256"/>
        <a:ext cx="2142775" cy="1047373"/>
      </dsp:txXfrm>
    </dsp:sp>
    <dsp:sp modelId="{5AF71A95-F7DA-4FB0-A86E-0953A7B110C8}">
      <dsp:nvSpPr>
        <dsp:cNvPr id="0" name=""/>
        <dsp:cNvSpPr/>
      </dsp:nvSpPr>
      <dsp:spPr>
        <a:xfrm>
          <a:off x="2281732" y="0"/>
          <a:ext cx="1356474" cy="18153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ED222F4-DFCF-47FB-9C9B-F10A1058271B}">
      <dsp:nvSpPr>
        <dsp:cNvPr id="0" name=""/>
        <dsp:cNvSpPr/>
      </dsp:nvSpPr>
      <dsp:spPr>
        <a:xfrm>
          <a:off x="0" y="2365276"/>
          <a:ext cx="3081964" cy="11280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5. Встреча с  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ядовитыми 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растениями.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0" y="2365276"/>
        <a:ext cx="2301193" cy="1128060"/>
      </dsp:txXfrm>
    </dsp:sp>
    <dsp:sp modelId="{6AB2A6A8-89B3-4BB5-B5FD-B2B46C16135B}">
      <dsp:nvSpPr>
        <dsp:cNvPr id="0" name=""/>
        <dsp:cNvSpPr/>
      </dsp:nvSpPr>
      <dsp:spPr>
        <a:xfrm>
          <a:off x="2010036" y="1979509"/>
          <a:ext cx="1209755" cy="15752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A823340-AB33-40C0-B4D6-C09EB954260D}">
      <dsp:nvSpPr>
        <dsp:cNvPr id="0" name=""/>
        <dsp:cNvSpPr/>
      </dsp:nvSpPr>
      <dsp:spPr>
        <a:xfrm>
          <a:off x="0" y="4095334"/>
          <a:ext cx="2957389" cy="10043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6. Контакты  с животными.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0" y="4095334"/>
        <a:ext cx="2208177" cy="1004330"/>
      </dsp:txXfrm>
    </dsp:sp>
    <dsp:sp modelId="{DD661D55-C366-4015-AE94-49D9F42D1871}">
      <dsp:nvSpPr>
        <dsp:cNvPr id="0" name=""/>
        <dsp:cNvSpPr/>
      </dsp:nvSpPr>
      <dsp:spPr>
        <a:xfrm>
          <a:off x="2285891" y="3740934"/>
          <a:ext cx="1485900" cy="13526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0BD405-8640-47C7-A421-0C50DF5CB111}">
      <dsp:nvSpPr>
        <dsp:cNvPr id="0" name=""/>
        <dsp:cNvSpPr/>
      </dsp:nvSpPr>
      <dsp:spPr>
        <a:xfrm>
          <a:off x="33840" y="675286"/>
          <a:ext cx="5381221" cy="11191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7. Ребенок дома.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3840" y="675286"/>
        <a:ext cx="4195985" cy="1119156"/>
      </dsp:txXfrm>
    </dsp:sp>
    <dsp:sp modelId="{A1F823C6-5867-45D3-8B8A-1F74F489E57D}">
      <dsp:nvSpPr>
        <dsp:cNvPr id="0" name=""/>
        <dsp:cNvSpPr/>
      </dsp:nvSpPr>
      <dsp:spPr>
        <a:xfrm>
          <a:off x="3636009" y="85450"/>
          <a:ext cx="3198247" cy="194153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E9604-6AE7-4FB2-8F44-8C7AECFD391C}">
      <dsp:nvSpPr>
        <dsp:cNvPr id="0" name=""/>
        <dsp:cNvSpPr/>
      </dsp:nvSpPr>
      <dsp:spPr>
        <a:xfrm>
          <a:off x="273622" y="2830474"/>
          <a:ext cx="3957525" cy="1100207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8. Травмы.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73622" y="2830474"/>
        <a:ext cx="3085864" cy="1100207"/>
      </dsp:txXfrm>
    </dsp:sp>
    <dsp:sp modelId="{81E620F2-1B6A-4339-BCC3-30A097591DB1}">
      <dsp:nvSpPr>
        <dsp:cNvPr id="0" name=""/>
        <dsp:cNvSpPr/>
      </dsp:nvSpPr>
      <dsp:spPr>
        <a:xfrm>
          <a:off x="2912237" y="2136239"/>
          <a:ext cx="2852456" cy="213878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608F5A-D8D1-4591-8BDB-3F124FA03DE7}">
      <dsp:nvSpPr>
        <dsp:cNvPr id="0" name=""/>
        <dsp:cNvSpPr/>
      </dsp:nvSpPr>
      <dsp:spPr>
        <a:xfrm>
          <a:off x="0" y="4956072"/>
          <a:ext cx="5929956" cy="1333908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9. Эмоциональное благополучие ребенка. Детские страхи. 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0" y="4956072"/>
        <a:ext cx="4623859" cy="1333908"/>
      </dsp:txXfrm>
    </dsp:sp>
    <dsp:sp modelId="{AE96EF2E-8AA9-4709-95E0-CB8B076330F1}">
      <dsp:nvSpPr>
        <dsp:cNvPr id="0" name=""/>
        <dsp:cNvSpPr/>
      </dsp:nvSpPr>
      <dsp:spPr>
        <a:xfrm>
          <a:off x="4460262" y="4399628"/>
          <a:ext cx="3455565" cy="19942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A3839E37-E994-4F4E-9598-915CABB290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8831163"/>
      </p:ext>
    </p:extLst>
  </p:cSld>
  <p:clrMapOvr>
    <a:masterClrMapping/>
  </p:clrMapOvr>
  <p:transition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обеспечить безопасность </a:t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здоровье наших детей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857232"/>
          <a:ext cx="857256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4" name="Содержимое 3" descr="CIMG2751.JPG"/>
          <p:cNvPicPr>
            <a:picLocks noChangeAspect="1"/>
          </p:cNvPicPr>
          <p:nvPr/>
        </p:nvPicPr>
        <p:blipFill>
          <a:blip r:embed="rId6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214688"/>
            <a:ext cx="23526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Содержимое 7" descr="гор.JPG"/>
          <p:cNvPicPr>
            <a:picLocks noChangeAspect="1"/>
          </p:cNvPicPr>
          <p:nvPr/>
        </p:nvPicPr>
        <p:blipFill>
          <a:blip r:embed="rId7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3571875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4488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(Дети должны знать безопасные дома на своем пути.) 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20485" name="Прямоугольник 11"/>
          <p:cNvSpPr>
            <a:spLocks noChangeArrowheads="1"/>
          </p:cNvSpPr>
          <p:nvPr/>
        </p:nvSpPr>
        <p:spPr bwMode="auto">
          <a:xfrm>
            <a:off x="571500" y="5500688"/>
            <a:ext cx="828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cs typeface="Arial" charset="0"/>
              </a:rPr>
              <a:t>школа.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20486" name="Содержимое 20" descr="школ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500188"/>
            <a:ext cx="51435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0446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       </a:t>
            </a:r>
            <a:b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5.</a:t>
            </a:r>
            <a:r>
              <a:rPr lang="ru-RU" sz="31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Встреча с ядовитыми растениями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Дети  должны знать ядовитые растения, которые 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растут во дворе дома, вдоль дороги.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Дети должны знать ядовитые грибы </a:t>
            </a:r>
            <a:r>
              <a:rPr lang="ru-RU" sz="27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(никакие грибы </a:t>
            </a:r>
            <a:br>
              <a:rPr lang="ru-RU" sz="27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нельзя брать в рот  или пробовать в сыром виде).</a:t>
            </a:r>
            <a:r>
              <a:rPr lang="ru-RU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7356" y="1142984"/>
            <a:ext cx="2000264" cy="3500462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0">
            <a:scrgbClr r="0" g="0" b="0"/>
          </a:lnRef>
          <a:fillRef idx="1">
            <a:scrgbClr r="0" g="0" b="0"/>
          </a:fillRef>
          <a:effectRef idx="3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1512" name="Содержимое 3" descr="1-1.jpg"/>
          <p:cNvPicPr>
            <a:picLocks noGrp="1" noChangeAspect="1"/>
          </p:cNvPicPr>
          <p:nvPr>
            <p:ph idx="1"/>
          </p:nvPr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29188" y="1357313"/>
            <a:ext cx="3143250" cy="3143250"/>
          </a:xfrm>
        </p:spPr>
      </p:pic>
    </p:spTree>
    <p:extLst>
      <p:ext uri="{BB962C8B-B14F-4D97-AF65-F5344CB8AC3E}">
        <p14:creationId xmlns:p14="http://schemas.microsoft.com/office/powerpoint/2010/main" xmlns="" val="25666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t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          </a:t>
            </a:r>
            <a:br>
              <a:rPr lang="ru-RU" sz="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6. Контакты с животными</a:t>
            </a:r>
            <a:r>
              <a:rPr lang="ru-RU" sz="3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                       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Нельзя трогать и брать на руки чужих животных,  каждое  </a:t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животное обладает своим характером – может поцарапать или  </a:t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укусить.</a:t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Не подходить и не трогать руками животных с детенышами,  </a:t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в этот период они агрессивны и могут 	напугать или  </a:t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травмировать.</a:t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Нельзя дразнить и мучить животных и т.д....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3" name="Содержимое 7" descr="собака ребен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14688" y="1214438"/>
            <a:ext cx="3028950" cy="2786062"/>
          </a:xfrm>
        </p:spPr>
      </p:pic>
    </p:spTree>
    <p:extLst>
      <p:ext uri="{BB962C8B-B14F-4D97-AF65-F5344CB8AC3E}">
        <p14:creationId xmlns:p14="http://schemas.microsoft.com/office/powerpoint/2010/main" xmlns="" val="231268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       </a:t>
            </a:r>
            <a:b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      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7.</a:t>
            </a: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Ребенок дома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Детям  нельзя пользоваться спичками, газовой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плитой, электрическими розетками, включенными  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27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эл.приборами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....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Взрослые должны хранить в недоступных местах</a:t>
            </a:r>
            <a:r>
              <a:rPr lang="en-US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быт. химию, лекарства, режуще-колющие инструменты и </a:t>
            </a:r>
            <a:r>
              <a:rPr lang="ru-RU" sz="27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тд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Дети не должны оставаться одни в комнате с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открытым окном, выходить без взрослого на балконом......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Дети должны знать</a:t>
            </a:r>
            <a:r>
              <a:rPr lang="en-US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телефон пожарной службы- 01</a:t>
            </a:r>
            <a:r>
              <a:rPr lang="en-US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и телефон скорой помощи - 03.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7" name="Содержимое 5" descr="розетка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00375" y="857250"/>
            <a:ext cx="2928938" cy="1954213"/>
          </a:xfrm>
        </p:spPr>
      </p:pic>
    </p:spTree>
    <p:extLst>
      <p:ext uri="{BB962C8B-B14F-4D97-AF65-F5344CB8AC3E}">
        <p14:creationId xmlns:p14="http://schemas.microsoft.com/office/powerpoint/2010/main" xmlns="" val="157853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4" name="WordArt 10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4610100" cy="43195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Безопасность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детей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дома </a:t>
            </a:r>
          </a:p>
        </p:txBody>
      </p:sp>
      <p:pic>
        <p:nvPicPr>
          <p:cNvPr id="77835" name="Picture 11" descr="67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48263" y="2492375"/>
            <a:ext cx="3200400" cy="3705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477478"/>
      </p:ext>
    </p:extLst>
  </p:cSld>
  <p:clrMapOvr>
    <a:masterClrMapping/>
  </p:clrMapOvr>
  <p:transition advTm="3000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7088" y="333375"/>
            <a:ext cx="8007350" cy="590391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Охранять жизнь детей - это просто проявлять здравый смысл!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Очень важно, чтобы Вы на шаг опережали ребёнка, тогда Вы сумеете предвидеть, что он может сделать, - ещё до того, как он это сделает!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Помните, что Ваш малыш взрослеет и забот, ответственности за его жизнь и здоровье с каждым днём прибавляется!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Помогите ребёнку удовлетворить его познавательный интерес к окружающему миру, создав все необходимые условия безопасной жизнедеятельности.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035587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6" name="Rectangle 10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539750" y="1341438"/>
            <a:ext cx="3157538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Расскажите ребенку, почему нельзя баловаться со спичками, свечами, зажигалками, петардами и бенгальскими огнями. Не играй с этими предметами, это может привести к пожару!</a:t>
            </a:r>
          </a:p>
        </p:txBody>
      </p:sp>
      <p:pic>
        <p:nvPicPr>
          <p:cNvPr id="80904" name="Picture 8" descr="00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708400" y="1341438"/>
            <a:ext cx="5059363" cy="46085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3489974"/>
      </p:ext>
    </p:extLst>
  </p:cSld>
  <p:clrMapOvr>
    <a:masterClrMapping/>
  </p:clrMapOvr>
  <p:transition advTm="3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5" name="Rectangle 11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981075"/>
            <a:ext cx="3086100" cy="5111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r>
              <a:rPr lang="ru-RU" sz="2400">
                <a:latin typeface="Times New Roman" pitchFamily="18" charset="0"/>
              </a:rPr>
              <a:t>Всегда вставляйте блокираторы в электророзетки во избежание засунуть отвёртку, шпильку, пальчик в одну из дырочек, какие он видит в стене. </a:t>
            </a:r>
          </a:p>
        </p:txBody>
      </p:sp>
      <p:pic>
        <p:nvPicPr>
          <p:cNvPr id="82950" name="Picture 6" descr="00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635375" y="981075"/>
            <a:ext cx="5148263" cy="511651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3211712"/>
      </p:ext>
    </p:extLst>
  </p:cSld>
  <p:clrMapOvr>
    <a:masterClrMapping/>
  </p:clrMapOvr>
  <p:transition advTm="3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981075"/>
            <a:ext cx="3927475" cy="482758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Объясните ребенку, почему ничего нельзя вставлять в розетку. Обратите внимание ребенка на то, что ни в  коем случае нельзя дотрагиваться до розетки мокрыми руками. Нельзя вставлять в розетку посторонние предметы!</a:t>
            </a:r>
          </a:p>
        </p:txBody>
      </p:sp>
      <p:pic>
        <p:nvPicPr>
          <p:cNvPr id="105481" name="Picture 9" descr="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356100" y="1052513"/>
            <a:ext cx="4475163" cy="48958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1884408"/>
      </p:ext>
    </p:extLst>
  </p:cSld>
  <p:clrMapOvr>
    <a:masterClrMapping/>
  </p:clrMapOvr>
  <p:transition advTm="3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4" name="Rectangle 8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50825" y="908050"/>
            <a:ext cx="3927475" cy="51847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Всегда надёжно запирайте лекарства и всё, что может оказаться ядовитым для ребёнка; </a:t>
            </a:r>
          </a:p>
        </p:txBody>
      </p:sp>
      <p:pic>
        <p:nvPicPr>
          <p:cNvPr id="91142" name="Picture 6" descr="0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84663" y="765175"/>
            <a:ext cx="4079875" cy="5330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3331084"/>
      </p:ext>
    </p:extLst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Опасные ситуации </a:t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подстерегающие наших детей</a:t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92464386"/>
              </p:ext>
            </p:extLst>
          </p:nvPr>
        </p:nvGraphicFramePr>
        <p:xfrm>
          <a:off x="179512" y="1196752"/>
          <a:ext cx="4533654" cy="5304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48435677"/>
              </p:ext>
            </p:extLst>
          </p:nvPr>
        </p:nvGraphicFramePr>
        <p:xfrm>
          <a:off x="5143504" y="1268760"/>
          <a:ext cx="3892992" cy="516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319769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0" name="Rectangle 10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836613"/>
            <a:ext cx="3086100" cy="576103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Объясните ребенку, почему нельзя открывать дверь незнакомым людям. Поиграйте с ним в игру «Дзинь! Кто за дверью?», перечисляя своих близких и знакомых и выясняя вместе с ребенком, кому он может открывать дверь, а кому нет.. Не открывай дверь незнакомым людям!</a:t>
            </a:r>
          </a:p>
        </p:txBody>
      </p:sp>
      <p:pic>
        <p:nvPicPr>
          <p:cNvPr id="87048" name="Picture 8" descr="0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51275" y="692150"/>
            <a:ext cx="5041900" cy="52959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3885492"/>
      </p:ext>
    </p:extLst>
  </p:cSld>
  <p:clrMapOvr>
    <a:masterClrMapping/>
  </p:clrMapOvr>
  <p:transition advTm="3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Rectangle 8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981075"/>
            <a:ext cx="3927475" cy="49688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Объясните ребенку, что забираться на подоконник, высовываться из окна, преклоняться через перила балкона очень опасно. Можно не бояться высоты, но можно упасть и сильно пораниться.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Запомни, играть на высоте опасно!</a:t>
            </a:r>
          </a:p>
        </p:txBody>
      </p:sp>
      <p:pic>
        <p:nvPicPr>
          <p:cNvPr id="89094" name="Picture 6" descr="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87900" y="836613"/>
            <a:ext cx="3567113" cy="50403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53800303"/>
      </p:ext>
    </p:extLst>
  </p:cSld>
  <p:clrMapOvr>
    <a:masterClrMapping/>
  </p:clrMapOvr>
  <p:transition advTm="3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00" name="Rectangle 8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981075"/>
            <a:ext cx="4214813" cy="547211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Покажите ребенку предметы в вашей квартире, которые могут быть горячими. Будь осторожен с этими предметами, они очень горячие – можно обжечься!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Объясните ребенку, почему нельзя самостоятельно крутить рычажки и нажимать на кнопочки на плите и других приборах. Запомни, эти предметы тоже могут обжечь!</a:t>
            </a:r>
          </a:p>
        </p:txBody>
      </p:sp>
      <p:pic>
        <p:nvPicPr>
          <p:cNvPr id="85002" name="Picture 10" descr="6082_b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08525" y="765175"/>
            <a:ext cx="3967163" cy="590391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2310328"/>
      </p:ext>
    </p:extLst>
  </p:cSld>
  <p:clrMapOvr>
    <a:masterClrMapping/>
  </p:clrMapOvr>
  <p:transition advTm="3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5" name="Rectangle 11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z="240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Все эти опасные предметы должны лежать в недоступном для детей месте.</a:t>
            </a:r>
          </a:p>
        </p:txBody>
      </p:sp>
      <p:pic>
        <p:nvPicPr>
          <p:cNvPr id="93199" name="Picture 15" descr="0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81613" y="2143125"/>
            <a:ext cx="3200400" cy="37147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3200" name="WordArt 16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826000" cy="12239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4215284225"/>
      </p:ext>
    </p:extLst>
  </p:cSld>
  <p:clrMapOvr>
    <a:masterClrMapping/>
  </p:clrMapOvr>
  <p:transition advTm="3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       </a:t>
            </a:r>
            <a:b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8.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оказания первой помощи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			  </a:t>
            </a: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 порезе пальца нужно поднять руку 			  вверх, и обратиться за помощью к 				  взрослым.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		  - Обязательно рассказать взрослым о 			  том, что случилось, если обжегся, 		                        ужалила пчела или оса, упал и сильно			  ушиб ногу, руку, голову.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Закружилась голова на солнце – скорее присесть 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или прилечь в тени и позвать взрослых.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Замерзло лицо на морозе – растереть его легонько 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рукавичкой, но не снегом.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Замерзли ноги – побегать попрыгать, пошевелить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пальцами.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Промокли ноги – переодеться в сухое.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	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1" name="Содержимое 6" descr="ссадина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2938" y="928688"/>
            <a:ext cx="2143125" cy="2901950"/>
          </a:xfrm>
        </p:spPr>
      </p:pic>
    </p:spTree>
    <p:extLst>
      <p:ext uri="{BB962C8B-B14F-4D97-AF65-F5344CB8AC3E}">
        <p14:creationId xmlns:p14="http://schemas.microsoft.com/office/powerpoint/2010/main" xmlns="" val="221804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Заключительная часть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	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пренебрегайте правилами безопасности!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Содержимое 5" descr="034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57438" y="1500188"/>
            <a:ext cx="4684712" cy="3513137"/>
          </a:xfrm>
        </p:spPr>
      </p:pic>
    </p:spTree>
    <p:extLst>
      <p:ext uri="{BB962C8B-B14F-4D97-AF65-F5344CB8AC3E}">
        <p14:creationId xmlns:p14="http://schemas.microsoft.com/office/powerpoint/2010/main" xmlns="" val="227661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</a:t>
            </a:r>
            <a:r>
              <a:rPr lang="ru-RU" sz="1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(заключительная часть)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	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Пусть каждый день будет безопасным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Содержимое 5" descr="schastlivaya-devushka-[1280x1024]-[34251180]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0" y="1071563"/>
            <a:ext cx="4757738" cy="3805237"/>
          </a:xfrm>
        </p:spPr>
      </p:pic>
    </p:spTree>
    <p:extLst>
      <p:ext uri="{BB962C8B-B14F-4D97-AF65-F5344CB8AC3E}">
        <p14:creationId xmlns:p14="http://schemas.microsoft.com/office/powerpoint/2010/main" xmlns="" val="32077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15452533"/>
              </p:ext>
            </p:extLst>
          </p:nvPr>
        </p:nvGraphicFramePr>
        <p:xfrm>
          <a:off x="395536" y="260648"/>
          <a:ext cx="806489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1661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1.</a:t>
            </a: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Развитие навыка безопасного общения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с незнакомцами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857232"/>
          <a:ext cx="8715436" cy="57912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8715436"/>
              </a:tblGrid>
              <a:tr h="890119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  Если ребенок самостоятельно ходит один на улице, играет во дворе, необходимо  обучить его нескольким правилам безопасного общения с незнакомцами.</a:t>
                      </a:r>
                      <a:endParaRPr lang="ru-RU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56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1. Оставаться все время рядом с друзьями, с людьми.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56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2. Немедленно отойти от края тротуара, если рядом притормозила машина.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308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3. Уйти подальше от незнакомца, который подозрительно смотрит или хочет приблизится. Нужно быть готовым позвать на помощь.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308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4. Не садится в машину к незнакомому человеку, если он приглашает покататься.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3077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5. Никуда не ходить с незнакомым взрослым </a:t>
                      </a:r>
                      <a:r>
                        <a:rPr lang="ru-RU" sz="1600" i="1" dirty="0" smtClean="0">
                          <a:latin typeface="Arial" pitchFamily="34" charset="0"/>
                          <a:cs typeface="Arial" pitchFamily="34" charset="0"/>
                        </a:rPr>
                        <a:t>(если он обещает подарить игрушку, конфету или показать  что-то интересное, представляясь знакомым родителей ...)</a:t>
                      </a:r>
                      <a:endParaRPr lang="ru-RU" sz="16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308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6.Если незнакомый хватает за руку, берет на руки, толкает в подъезд, надо громко кричать...... 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2308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7. Уметь сказать «нет» старшим ребятам, которые хотят втянуть в опасную ситуацию....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56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8.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Не входить в подъезд одному, без родителей или знакомых взрослых.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20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9. Не открывать дверь чужому, 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даже если у незнакомца ласковый голос.....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6220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       </a:t>
            </a:r>
            <a:b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Безопасность ребенка на улице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785794"/>
          <a:ext cx="8572560" cy="5870723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8572560"/>
              </a:tblGrid>
              <a:tr h="1440575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   Готовя ребенка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самостоятельно ходить в школу или кататься на велосипеде во дворе дома, вы должны обойти с ним весь двор, отмечая опасные места. Заключите договор с ребенком, согласно которому он будет двигаться только по согласованному безопасному маршруту.</a:t>
                      </a:r>
                    </a:p>
                    <a:p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   Ребенок должен запомнить следующие правила. </a:t>
                      </a:r>
                      <a:endParaRPr lang="ru-RU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01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Не выходить на улицу без взрослых.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01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2.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Не играть на тротуаре около проезжей части.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30251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.Переходить дорогу только по пешеходному переходу на зеленый сигнал светофора.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003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 Ездить на велосипеде в городе только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там, где нет автомобилей (на закрытых площадках и в других безопасных местах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). Маленькие дети должны кататься на велосипедах только в присутствии взрослых....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01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 Быть внимательным, но не </a:t>
                      </a:r>
                      <a:r>
                        <a:rPr lang="ru-RU" dirty="0" err="1" smtClean="0">
                          <a:latin typeface="Arial" pitchFamily="34" charset="0"/>
                          <a:cs typeface="Arial" pitchFamily="34" charset="0"/>
                        </a:rPr>
                        <a:t>сверхосторожным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и не трусливым. </a:t>
                      </a:r>
                      <a:endParaRPr lang="ru-RU" sz="16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01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 Хорошо знать все ориентиры в районе своего дома. 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30251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 Ходить по среди тротуара, не приближаясь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к кустам и дверям, особенно заброшенных домов.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014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 Знать все безопасные места, где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 можно укрыться и получить помощь.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84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. Не привлекать к себе внимание манерой поведения</a:t>
                      </a:r>
                      <a:r>
                        <a:rPr lang="ru-RU" baseline="0" dirty="0" smtClean="0"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013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       </a:t>
            </a:r>
            <a:b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</a:t>
            </a: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Безопасность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общественном транспорте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8501122" cy="479298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8501122"/>
              </a:tblGrid>
              <a:tr h="896506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  Родителям следует помнить, что маленьким детям без взрослых нельзя ездить в общественном транспорте. Но постепенно детей необходимо к этому готовить </a:t>
                      </a:r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(Ребенок должен хорошо знать свой маршрут - станцию посадки и высадки. Он должен знать все ориентиры и названия улиц по пути следования.) </a:t>
                      </a:r>
                      <a:r>
                        <a:rPr lang="ru-RU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Посоветуйте ребенку садиться рядом с водителем или контролером, ждать автобус только в хорошо освещенных месте.</a:t>
                      </a:r>
                    </a:p>
                    <a:p>
                      <a:r>
                        <a:rPr lang="ru-RU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  При пользовании общественным транспортом необходимо</a:t>
                      </a:r>
                      <a:r>
                        <a:rPr lang="ru-RU" b="0" i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соблюдать следующие правила.</a:t>
                      </a:r>
                      <a:endParaRPr lang="ru-RU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5860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1. Нельзя показывать деньги, привлекая к себе внимание.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5860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2. Нельзя близко подходить к краю дороги во время посадки на автобус, особенно в период гололеда.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2293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3.Нельзя стоять у дверей –это мешает входу и выходу пассажиров.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3813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4.Нельзя высовываться и высовывать руки в открытые окна.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9767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   5. Принято уступать место пожилым людям, пассажирам с маленькими детьми, инвалидам.</a:t>
                      </a:r>
                      <a:endParaRPr lang="ru-RU" sz="16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1128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4.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ребенок потерялся </a:t>
            </a:r>
            <a:b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улице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                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6389" name="Содержимое 3" descr="полиция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835696" y="1459850"/>
            <a:ext cx="5322342" cy="3326464"/>
          </a:xfrm>
        </p:spPr>
      </p:pic>
      <p:sp>
        <p:nvSpPr>
          <p:cNvPr id="16390" name="Прямоугольник 11"/>
          <p:cNvSpPr>
            <a:spLocks noChangeArrowheads="1"/>
          </p:cNvSpPr>
          <p:nvPr/>
        </p:nvSpPr>
        <p:spPr bwMode="auto">
          <a:xfrm>
            <a:off x="571500" y="5072063"/>
            <a:ext cx="8429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    </a:t>
            </a:r>
            <a:r>
              <a:rPr lang="ru-RU" sz="2400">
                <a:cs typeface="Arial" charset="0"/>
              </a:rPr>
              <a:t>Дети должны знать безопасные дома на своем пути. </a:t>
            </a:r>
            <a:r>
              <a:rPr lang="ru-RU" sz="2400">
                <a:solidFill>
                  <a:srgbClr val="000000"/>
                </a:solidFill>
                <a:cs typeface="Arial" charset="0"/>
              </a:rPr>
              <a:t>Это может быть полицейский участок</a:t>
            </a:r>
            <a:r>
              <a:rPr lang="en-US" sz="2400">
                <a:solidFill>
                  <a:srgbClr val="000000"/>
                </a:solidFill>
                <a:cs typeface="Arial" charset="0"/>
              </a:rPr>
              <a:t>;</a:t>
            </a:r>
            <a:endParaRPr lang="ru-RU" sz="2400">
              <a:latin typeface="Calibri" pitchFamily="34" charset="0"/>
            </a:endParaRPr>
          </a:p>
          <a:p>
            <a:endParaRPr lang="ru-RU" sz="28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371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(Дети должны знать безопасные дома на своем пути.) 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17413" name="Прямоугольник 11"/>
          <p:cNvSpPr>
            <a:spLocks noChangeArrowheads="1"/>
          </p:cNvSpPr>
          <p:nvPr/>
        </p:nvSpPr>
        <p:spPr bwMode="auto">
          <a:xfrm>
            <a:off x="285750" y="5429250"/>
            <a:ext cx="8643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2400">
                <a:solidFill>
                  <a:srgbClr val="000000"/>
                </a:solidFill>
                <a:cs typeface="Arial" charset="0"/>
              </a:rPr>
              <a:t>продуктовый магазин</a:t>
            </a:r>
            <a:r>
              <a:rPr lang="en-US" sz="2800">
                <a:solidFill>
                  <a:srgbClr val="000000"/>
                </a:solidFill>
                <a:cs typeface="Arial" charset="0"/>
              </a:rPr>
              <a:t>;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17414" name="Picture 2" descr="http://www.zemvlad.ru/images/magazine/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428750"/>
            <a:ext cx="47688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70505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  <a:ln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(Дети должны знать безопасные дома на своем пути.) 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19461" name="Содержимое 18" descr="библиотека.jpg"/>
          <p:cNvPicPr>
            <a:picLocks noChangeAspect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57313"/>
            <a:ext cx="5072063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Прямоугольник 11"/>
          <p:cNvSpPr>
            <a:spLocks noChangeArrowheads="1"/>
          </p:cNvSpPr>
          <p:nvPr/>
        </p:nvSpPr>
        <p:spPr bwMode="auto">
          <a:xfrm>
            <a:off x="571500" y="5500688"/>
            <a:ext cx="828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cs typeface="Arial" charset="0"/>
              </a:rPr>
              <a:t>библиотека</a:t>
            </a:r>
            <a:r>
              <a:rPr lang="en-US" sz="2800">
                <a:solidFill>
                  <a:srgbClr val="000000"/>
                </a:solidFill>
                <a:cs typeface="Arial" charset="0"/>
              </a:rPr>
              <a:t>;</a:t>
            </a:r>
            <a:endParaRPr lang="ru-RU" sz="28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945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974</Words>
  <Application>Microsoft Office PowerPoint</Application>
  <PresentationFormat>Экран (4:3)</PresentationFormat>
  <Paragraphs>89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Как обеспечить безопасность  и здоровье наших детей?</vt:lpstr>
      <vt:lpstr>Опасные ситуации  подстерегающие наших детей </vt:lpstr>
      <vt:lpstr>  </vt:lpstr>
      <vt:lpstr>    1. Развитие навыка безопасного общения                                 с незнакомцами</vt:lpstr>
      <vt:lpstr>         2. Безопасность ребенка на улице </vt:lpstr>
      <vt:lpstr>         3. Безопасность  в общественном транспорте </vt:lpstr>
      <vt:lpstr> 4. Если ребенок потерялся  на улице                                                                       </vt:lpstr>
      <vt:lpstr>  (Дети должны знать безопасные дома на своем пути.)   </vt:lpstr>
      <vt:lpstr> (Дети должны знать безопасные дома на своем пути.)   </vt:lpstr>
      <vt:lpstr> (Дети должны знать безопасные дома на своем пути.)   </vt:lpstr>
      <vt:lpstr>                           5. Встреча с ядовитыми растениями             - Дети  должны знать ядовитые растения, которые          растут во дворе дома, вдоль дороги.  - Дети должны знать ядовитые грибы (никакие грибы         нельзя брать в рот  или пробовать в сыром виде).                                                                                                     </vt:lpstr>
      <vt:lpstr>                                                             6. Контакты с животными                                                   - Нельзя трогать и брать на руки чужих животных,  каждое         животное обладает своим характером – может поцарапать или         укусить.  - Не подходить и не трогать руками животных с детенышами,         в этот период они агрессивны и могут  напугать или         травмировать.  - Нельзя дразнить и мучить животных и т.д....</vt:lpstr>
      <vt:lpstr>                                  7. Ребенок дома         - Детям  нельзя пользоваться спичками, газовой       плитой, электрическими розетками, включенными         эл.приборами....  - Взрослые должны хранить в недоступных местах:      быт. химию, лекарства, режуще-колющие инструменты и тд - Дети не должны оставаться одни в комнате с      открытым окном, выходить без взрослого на балконом......   - Дети должны знать: телефон пожарной службы- 01         и телефон скорой помощи - 03.                                                                                                    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                        8. Правила оказания первой помощи       - При порезе пальца нужно поднять руку      вверх, и обратиться за помощью к       взрослым.      - Обязательно рассказать взрослым о      том, что случилось, если обжегся,                           ужалила пчела или оса, упал и сильно     ушиб ногу, руку, голову.   - Закружилась голова на солнце – скорее присесть        или прилечь в тени и позвать взрослых.  - Замерзло лицо на морозе – растереть его легонько        рукавичкой, но не снегом.  - Замерзли ноги – побегать попрыгать, пошевелить       пальцами.   - Промокли ноги – переодеться в сухое.                                                                                                        </vt:lpstr>
      <vt:lpstr>    Заключительная часть                       Не пренебрегайте правилами безопасности!</vt:lpstr>
      <vt:lpstr>                                               (заключительная часть)                    Пусть каждый день будет безопасным!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заботимся и беспокоимся о своих детях,   как о слепых котятах, стараясь за них определить   их дальнейший  шаг.</dc:title>
  <dc:creator>user</dc:creator>
  <cp:lastModifiedBy>Надежда</cp:lastModifiedBy>
  <cp:revision>3</cp:revision>
  <dcterms:created xsi:type="dcterms:W3CDTF">2015-06-04T11:01:40Z</dcterms:created>
  <dcterms:modified xsi:type="dcterms:W3CDTF">2015-06-05T09:29:24Z</dcterms:modified>
</cp:coreProperties>
</file>