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809CD0-10B3-49BE-9994-12A4D294001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B0140-0F03-4C1D-A8B3-95BCF15D9E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809CD0-10B3-49BE-9994-12A4D294001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B0140-0F03-4C1D-A8B3-95BCF15D9E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809CD0-10B3-49BE-9994-12A4D294001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B0140-0F03-4C1D-A8B3-95BCF15D9E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809CD0-10B3-49BE-9994-12A4D294001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B0140-0F03-4C1D-A8B3-95BCF15D9E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809CD0-10B3-49BE-9994-12A4D294001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B0140-0F03-4C1D-A8B3-95BCF15D9E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809CD0-10B3-49BE-9994-12A4D294001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B0140-0F03-4C1D-A8B3-95BCF15D9E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809CD0-10B3-49BE-9994-12A4D294001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B0140-0F03-4C1D-A8B3-95BCF15D9E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809CD0-10B3-49BE-9994-12A4D294001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B0140-0F03-4C1D-A8B3-95BCF15D9E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809CD0-10B3-49BE-9994-12A4D294001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B0140-0F03-4C1D-A8B3-95BCF15D9E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809CD0-10B3-49BE-9994-12A4D294001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B0140-0F03-4C1D-A8B3-95BCF15D9E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809CD0-10B3-49BE-9994-12A4D294001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B0140-0F03-4C1D-A8B3-95BCF15D9E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8809CD0-10B3-49BE-9994-12A4D294001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38B0140-0F03-4C1D-A8B3-95BCF15D9E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28794" y="1643050"/>
            <a:ext cx="62865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ТРЕБОВАНИЯ К </a:t>
            </a: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РЕЗУЛЬТАТАМ ОСВОЕНИЯ 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ОСНОВНОЙ ОБРАЗОВАТЕЛЬНОЙ ПРОГРАММЫ ДОШКОЛЬНОГО ОБРАЗОВАНИЯ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7" descr="Муниципальное бюджетное образовательное учреждение средняя общеобразовательная школа 61 - Официальный сай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4612" y="0"/>
            <a:ext cx="2359388" cy="1714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57224" y="0"/>
            <a:ext cx="785818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ознакомить педагогов ДОУ с новыми требованиями к результатам освоения программы в соответствии с ФГОС.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ать понятие «ФГОС», «Стандарт»;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беспечить готовность педагогов ДОУ к работе по ФГОС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Персональный сайт - Родителям о ФГ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3929066"/>
            <a:ext cx="2786082" cy="2786082"/>
          </a:xfrm>
          <a:prstGeom prst="rect">
            <a:avLst/>
          </a:prstGeom>
          <a:noFill/>
        </p:spPr>
      </p:pic>
      <p:pic>
        <p:nvPicPr>
          <p:cNvPr id="21506" name="Picture 2" descr="Управление образования - Модернизация дошкольного образован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4071942"/>
            <a:ext cx="2857520" cy="2513670"/>
          </a:xfrm>
          <a:prstGeom prst="rect">
            <a:avLst/>
          </a:prstGeom>
          <a:noFill/>
        </p:spPr>
      </p:pic>
      <p:pic>
        <p:nvPicPr>
          <p:cNvPr id="6" name="Picture 9" descr="http://im0-tub-ru.yandex.net/i?id=b31c6004734781e8de751bce5f829015-115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0"/>
            <a:ext cx="1380149" cy="10001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071538" y="0"/>
            <a:ext cx="7858180" cy="45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такое ФГОС?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Федеральный государственный образовательный стандарт дошкольного образования (далее — ФГОС ДО) создан впервые в российской истории. ФГОС ДО - это совокупность обязательных требований к структуре Программы и ее объему, условиям реализации и результатам освоения Программы.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Зачем нужен стандарт?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Основными ЦЕЛЯМИ федерального государственного образовательного стандарта дошкольного образования ЯВЛЯЮТСЯ: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обеспечения государством равенства возможностей для каждого ребенка в получении качественного дошкольного образования;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обеспечение государственных гарантий уровня и качества образования на основе единства обязательных требований к условиям реализации основных образовательных программ, их структуре и результатам освоения;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сохранения единства образовательного пространства РФ относительно уровня дошкольного образования.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000100" y="4549676"/>
            <a:ext cx="81439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Именно стандарт как нормативный правовой документ призван обеспечить достижение каждому ребенку независимо от национальных, территориальных, имущественных и других различий возможность достижения необходимого и достаточного уровня развития для последующего успешного обучения на следующем уровне системы непрерывного образования России.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Стандарт будет задавать нижнюю допустимую границу как создания условий для осуществления образовательного процесса, так и результатов освоения основной общеобразовательной программы.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1" descr="http://im1-tub-ru.yandex.net/i?id=bbc4af24a1a239be58ce857e04619c5c-97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1142984"/>
            <a:ext cx="1000100" cy="872181"/>
          </a:xfrm>
          <a:prstGeom prst="rect">
            <a:avLst/>
          </a:prstGeom>
          <a:noFill/>
        </p:spPr>
      </p:pic>
      <p:pic>
        <p:nvPicPr>
          <p:cNvPr id="20482" name="Picture 2" descr="http://30astr-mdou122.caduk.ru/images/romashkakrasnaya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71744"/>
            <a:ext cx="910835" cy="1214446"/>
          </a:xfrm>
          <a:prstGeom prst="rect">
            <a:avLst/>
          </a:prstGeom>
          <a:noFill/>
        </p:spPr>
      </p:pic>
      <p:pic>
        <p:nvPicPr>
          <p:cNvPr id="20484" name="Picture 4" descr="http://im0-tub-ru.yandex.net/i?id=8258c305c8164347096a1640a61349ff-10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16273" y="3786190"/>
            <a:ext cx="827727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285852" y="1000108"/>
            <a:ext cx="721523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Так как любой стандарт, в широком смысле слова, представляет собой эталон (образец, принимаемый за исходный для сопоставления с ним объектов, явлений того же порядка, следовательно, одна из главных функций ФГОС - являться ориентиром, инструментом и одновременно критерием оценки состояния и развития системы дошкольного образования. Педагоги спрашивают: -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Каковы эти требования?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://im0-tub-ru.yandex.net/i?id=5f0b462b505404125c40c94c564cc2cc-95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86" y="0"/>
            <a:ext cx="1214414" cy="114567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5984" y="285728"/>
            <a:ext cx="5315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Зачем нужен стандарт? (продолжение) </a:t>
            </a:r>
            <a:endParaRPr lang="ru-RU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голубо изображений, стоковых фотографий и иллюстраций Bigsto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714752"/>
            <a:ext cx="3942568" cy="2786082"/>
          </a:xfrm>
          <a:prstGeom prst="rect">
            <a:avLst/>
          </a:prstGeom>
          <a:noFill/>
        </p:spPr>
      </p:pic>
      <p:pic>
        <p:nvPicPr>
          <p:cNvPr id="19460" name="Picture 4" descr="http://im3-tub-ru.yandex.net/i?id=a6bc24811565103e264832e20cab8392-53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3714752"/>
            <a:ext cx="2428892" cy="3036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Ягодны годжи картинки по фгос дошкольного образования Похудение - фору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63010" cy="69472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42976" y="142852"/>
            <a:ext cx="771530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Требования к результатам освоения программы:</a:t>
            </a:r>
            <a:endParaRPr lang="ru-RU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Основной результат – это социализация детей.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Результат социализации;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Личностные результаты развития ребенка, а не результат обучения.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ФГОС ДО предусматривает 1 группу результатов- личностные (в школе предметные, </a:t>
            </a:r>
            <a:r>
              <a:rPr lang="ru-RU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метапредметные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личностные) 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Результаты освоения программы описаны в виде целевых ориентиров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Инициативность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Самостоятельность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Уверенность в себе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Воображение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Физическое развитие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Волевые усилия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Любознательность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Интерес ребенка.</a:t>
            </a:r>
            <a:endParaRPr lang="ru-RU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57290" y="5643578"/>
            <a:ext cx="67151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Целевые ориентиры не являются объектом оценки результатов.</a:t>
            </a:r>
            <a:endParaRPr lang="ru-RU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Персональный сайт - Родителям о ФГ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2714620"/>
            <a:ext cx="2214578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0"/>
            <a:ext cx="8001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ТРЕБОВАНИЯ К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РЕЗУЛЬТАТАМ ОСВОЕНИЯ </a:t>
            </a:r>
            <a:r>
              <a:rPr kumimoji="0" lang="ru-RU" sz="240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ОСНОВНОЙ</a:t>
            </a:r>
            <a:r>
              <a:rPr kumimoji="0" lang="ru-RU" sz="240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ООП ДО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142976" y="785794"/>
            <a:ext cx="7715304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Требования к результатам представлены в виде целевых ориентиров дошкольного образования.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Что такое целевые ориентиры? 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социальные и психологические характеристики возможных достижений ребёнка.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Целевые ориентиры включают в себя следующие характеристики:</a:t>
            </a:r>
            <a:endParaRPr kumimoji="0" lang="ru-RU" b="0" i="0" u="sng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Инициативность и самостоятельность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(ребёнок способен выбирать себе род занятий, партнёров, умеет воплощать свои замыслы) 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Уверенность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своих силах, положительное отношение к себе и другим, внешнему миру (сопереживание, разрешение конфликтов)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Умение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подчиняться нормам и правилам, развитое воображение, творчество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Развитые творческие способности,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азвитая устная речь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-Хорошо развитая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крупная и мелкая моторика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-Способность к волевым усилиям в разных видах деятельности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Любознательность,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склонность к экспериментированию и наблюдениям, способность к принятию решений.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im0-tub-ru.yandex.net/i?id=cf3f2af1d1b5fb056c7525eaadc69296-79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3929066"/>
            <a:ext cx="1293504" cy="1000132"/>
          </a:xfrm>
          <a:prstGeom prst="rect">
            <a:avLst/>
          </a:prstGeom>
          <a:noFill/>
        </p:spPr>
      </p:pic>
      <p:pic>
        <p:nvPicPr>
          <p:cNvPr id="17412" name="Picture 4" descr="http://im1-tub-ru.yandex.net/i?id=ca987e2be99aaf9a29113aaa036e1930-41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31945" y="5500702"/>
            <a:ext cx="1312055" cy="1357298"/>
          </a:xfrm>
          <a:prstGeom prst="rect">
            <a:avLst/>
          </a:prstGeom>
          <a:noFill/>
        </p:spPr>
      </p:pic>
      <p:pic>
        <p:nvPicPr>
          <p:cNvPr id="17414" name="Picture 6" descr="http://im0-tub-ru.yandex.net/i?id=1d07c2fac3ef1b0f4e9aa7a4a04e8017-93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1" y="5286388"/>
            <a:ext cx="2095483" cy="1571612"/>
          </a:xfrm>
          <a:prstGeom prst="rect">
            <a:avLst/>
          </a:prstGeom>
          <a:noFill/>
        </p:spPr>
      </p:pic>
      <p:pic>
        <p:nvPicPr>
          <p:cNvPr id="17416" name="Picture 8" descr="http://im1-tub-ru.yandex.net/i?id=4eb014c3dd8875d559044e3fd1077fb4-78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57356" y="5572116"/>
            <a:ext cx="1714512" cy="128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0"/>
            <a:ext cx="7858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не будет проводиться оценка знаний детей, то по каким показателям будет оцениваться деятельность дошкольной образовательной организации?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85720" y="1000108"/>
            <a:ext cx="8643998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Перед дошкольной организацией стоят задачи, связанные с развитием детей и созданием условий в каждом детском саду для их решения. Именно эти условия являются предметом оценки деятельности образовательной организации и результативности работы педагогов, в том числе и со стороны родительской общественности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Стандарте нет ничего о ЕГЭ для дошкольников, ничего о контроле и тестировании дошкольных учреждений; он не сводится к школьным формам жизни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—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подчеркнул Александр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Асмолов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руководитель рабочей группы по подготовке Стандарта.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разработке стандарта мы придерживались формулы Гиппократа с главным посылом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“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 навреди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”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—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просчитывая многие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социокультурные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риски и учитывая ожидания обществе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Если школьный стандарт предполагает три направления развития ребенка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—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личностное развитие, предметное развитие 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метапредметное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развитие,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—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то в дошкольном стандарте оставили только одно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—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личностное. Особое внимание уделено ДОУ как институту социализации. По его словам, в отличие от других стандартов, в ФГОС дошкольного образования освоение образовательных программ не сопровождается проведением промежуточных аттестаций и итоговой аттестации обучающихся. " В этом стандарте вы не услышите ничего о том, что какой-то злоумышленник хочет сделать ЕГЭ для дошкольников, здесь подобных безумцев не существует. Здесь вы не услышите, что кто-то жаждет напустить на дошкольные образовательные учреждения целые орды контролеров, которые будут заниматься изучением, сколько в ребенке патриотизма",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—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сказал руководитель группы разработчиков.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071538" y="0"/>
            <a:ext cx="771530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Какой же результат мы планируем, следуя всем новым требованиям?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оциализировать детей, приобщить к базовым ценностям и культуре мира. Ведь социализация – это потребность к любознательности, развитие способностей сотрудничества не только со сверстниками, но и со взрослыми, формирование жизненных навыков (не боязнь жизненных ситуаций,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приемственность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 школой (готовность к содействию с педагогом)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ДОСТИЖЕНИЕ ТАКОЙ СОЦИАЛИЗАЦИИ ГАРАНТИРУЕТ УСПЕШНОСТЬ РЕБЕНКА НА СЛЕДУЮЩИХ ЭТАПАХ ОБРАЗОВАНИЯ.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4" descr="Годовой план - Самые новые учебни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4214818"/>
            <a:ext cx="3167058" cy="2375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0"/>
            <a:ext cx="778674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Чем отличаются ФГТ И ФГОС ДО?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ФГТ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группы требований: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 структуре ООП;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-к условиям реализации ООП;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-4 направления развития;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 образовательных областей;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80%- обязательная часть программы;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20% - вариативная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ФГОС ДО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группы требований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-к структуре ООП;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-к условиям реализации ООП;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 результатам освоения ООП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образовательных областей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Физическое развитие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Познавательное развитие;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Художественно-эстетическое развитие ;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-социально-коммуникативное развитие (социально-личностное) 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-речевое развитие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60%- обязательная часть программы;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40% - вариативная</a:t>
            </a:r>
            <a:endParaRPr kumimoji="0" lang="ru-RU" sz="2000" b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8" descr="16 Сентября 2014 - Детский сад &quot;Звездочк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1071546"/>
            <a:ext cx="1977047" cy="292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00" y="0"/>
            <a:ext cx="778674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6831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Понятие вариативная часть программы.</a:t>
            </a:r>
          </a:p>
          <a:p>
            <a:pPr lvl="0" indent="468313" algn="just" fontAlgn="base">
              <a:spcBef>
                <a:spcPct val="0"/>
              </a:spcBef>
              <a:spcAft>
                <a:spcPct val="0"/>
              </a:spcAft>
            </a:pPr>
            <a:endParaRPr lang="ru-RU" b="1" i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68313" algn="just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3571876"/>
            <a:ext cx="77153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Вариативная часть - это не отдельный документ в Программе, а именно часть каждого раздела (целевого, содержательного и организационного). Для удобства работы и оценки Программы её рекомендуется оформлять с новой страницы, выделяя название данной части. 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создания вариативной части Программы необходимо учитывать образовательные потребности, интересы и мотивы воспитанников, членов их семей и педагогов и, в частности: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1538" y="285728"/>
            <a:ext cx="80724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Вариативная часть</a:t>
            </a:r>
          </a:p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Реализация регионального содержания образования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Внедрение в образовательный процесс дошкольного учреждения регионального компонента дает детям дошкольного возраста первоначальные представления основ региональной культуры на основе краеведения. Развивает у дошкольников интерес к малой родине, ее культурно-историческим и природным особенностям. Реализация регионального содержания образования осуществляется в четырех направлениях: природно-климатические особенности родного края, национально-культурные и исторические особенности края, ценностно-смысловая взаимосвязь поколений и символика края. 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85918" y="214290"/>
            <a:ext cx="6929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Сравнительный анализ ФГТ и ФГОС ДО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728" y="1071547"/>
            <a:ext cx="68580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Требования к результатам освоения ОП</a:t>
            </a:r>
          </a:p>
          <a:p>
            <a:pPr algn="ctr"/>
            <a:endParaRPr lang="ru-RU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2928934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Требования Стандарта к результатам освоения Программы представлены в виде целевых ориентиров дошкольного образования, которые представляют собой социально-нормативные возрастные характеристики возможных достижений ребенка на этапе завершения уровня дошкольного образования.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Целевые ориентиры образования в младенческом и раннем возрасте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Целевые ориентиры на этапе завершения дошкольного образования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1538" y="3071810"/>
            <a:ext cx="2571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Интегративные личностные качества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57290" y="1714488"/>
            <a:ext cx="13573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ФГТ 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00628" y="1643050"/>
            <a:ext cx="2000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ФГОС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im0-tub-ru.yandex.net/i?id=c44403142ec9a7a8534becb821f3d84a-68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5823687">
            <a:off x="1387966" y="2170119"/>
            <a:ext cx="943473" cy="907185"/>
          </a:xfrm>
          <a:prstGeom prst="rect">
            <a:avLst/>
          </a:prstGeom>
          <a:noFill/>
        </p:spPr>
      </p:pic>
      <p:pic>
        <p:nvPicPr>
          <p:cNvPr id="14" name="Picture 2" descr="http://im0-tub-ru.yandex.net/i?id=c44403142ec9a7a8534becb821f3d84a-68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5625426" y="2018384"/>
            <a:ext cx="943473" cy="907185"/>
          </a:xfrm>
          <a:prstGeom prst="rect">
            <a:avLst/>
          </a:prstGeom>
          <a:noFill/>
        </p:spPr>
      </p:pic>
      <p:pic>
        <p:nvPicPr>
          <p:cNvPr id="1028" name="Picture 4" descr="http://im2-tub-ru.yandex.net/i?id=3510cff584155e181c9e00dcb71de4fa-20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500702"/>
            <a:ext cx="2857500" cy="1152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БЛАГОДАРНОСТЬ ОТ АЛИСЫ . Обсуждение на LiveInternet - Российский Сервис Онлайн-Дневников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126</TotalTime>
  <Words>1128</Words>
  <Application>Microsoft Office PowerPoint</Application>
  <PresentationFormat>Экран (4:3)</PresentationFormat>
  <Paragraphs>97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Альбина</cp:lastModifiedBy>
  <cp:revision>34</cp:revision>
  <dcterms:created xsi:type="dcterms:W3CDTF">2015-03-20T05:46:50Z</dcterms:created>
  <dcterms:modified xsi:type="dcterms:W3CDTF">2017-11-05T11:40:12Z</dcterms:modified>
</cp:coreProperties>
</file>