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B2B961-9EFD-4109-B92E-BE79BB98CB63}" type="doc">
      <dgm:prSet loTypeId="urn:microsoft.com/office/officeart/2005/8/layout/cycle7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95455BE-E8EB-49FE-A597-8EFD50EFE97A}">
      <dgm:prSet phldrT="[Текст]" custT="1"/>
      <dgm:spPr/>
      <dgm:t>
        <a:bodyPr/>
        <a:lstStyle/>
        <a:p>
          <a:r>
            <a:rPr lang="ru-RU" sz="1400" dirty="0" smtClean="0"/>
            <a:t>1. Диагностический блок</a:t>
          </a:r>
          <a:endParaRPr lang="ru-RU" sz="1400" dirty="0"/>
        </a:p>
      </dgm:t>
    </dgm:pt>
    <dgm:pt modelId="{6B8B4D26-DB03-42D3-BDC5-BEF4BFC52E7B}" type="parTrans" cxnId="{BA8B8352-06C5-4568-8F17-E02C5AC9AA82}">
      <dgm:prSet/>
      <dgm:spPr/>
      <dgm:t>
        <a:bodyPr/>
        <a:lstStyle/>
        <a:p>
          <a:endParaRPr lang="ru-RU"/>
        </a:p>
      </dgm:t>
    </dgm:pt>
    <dgm:pt modelId="{EE4FCE42-E71C-49F1-B4FD-D6ADFC98951B}" type="sibTrans" cxnId="{BA8B8352-06C5-4568-8F17-E02C5AC9AA82}">
      <dgm:prSet/>
      <dgm:spPr/>
      <dgm:t>
        <a:bodyPr/>
        <a:lstStyle/>
        <a:p>
          <a:endParaRPr lang="ru-RU"/>
        </a:p>
      </dgm:t>
    </dgm:pt>
    <dgm:pt modelId="{7F711A6D-F923-46CB-B4FE-BF21FC86642F}">
      <dgm:prSet phldrT="[Текст]"/>
      <dgm:spPr/>
      <dgm:t>
        <a:bodyPr/>
        <a:lstStyle/>
        <a:p>
          <a:r>
            <a:rPr lang="ru-RU" dirty="0" smtClean="0"/>
            <a:t>Составление группового портрета здоровья. Разбивка на подгруппы</a:t>
          </a:r>
          <a:endParaRPr lang="ru-RU" dirty="0"/>
        </a:p>
      </dgm:t>
    </dgm:pt>
    <dgm:pt modelId="{3AC0CC5E-0851-4586-83A7-4CBD6EB7370F}" type="parTrans" cxnId="{7F9CAFAA-8B6B-47DE-AA3C-3F7D57EC75BD}">
      <dgm:prSet/>
      <dgm:spPr/>
      <dgm:t>
        <a:bodyPr/>
        <a:lstStyle/>
        <a:p>
          <a:endParaRPr lang="ru-RU"/>
        </a:p>
      </dgm:t>
    </dgm:pt>
    <dgm:pt modelId="{C5561687-1F98-4B3F-A58A-72D2DA249B52}" type="sibTrans" cxnId="{7F9CAFAA-8B6B-47DE-AA3C-3F7D57EC75BD}">
      <dgm:prSet/>
      <dgm:spPr/>
      <dgm:t>
        <a:bodyPr/>
        <a:lstStyle/>
        <a:p>
          <a:endParaRPr lang="ru-RU"/>
        </a:p>
      </dgm:t>
    </dgm:pt>
    <dgm:pt modelId="{786C0CD5-F281-42AC-A6A4-7C2524E00252}">
      <dgm:prSet phldrT="[Текст]" custT="1"/>
      <dgm:spPr/>
      <dgm:t>
        <a:bodyPr/>
        <a:lstStyle/>
        <a:p>
          <a:r>
            <a:rPr lang="ru-RU" sz="1200" dirty="0" smtClean="0"/>
            <a:t>Разработка индивидуального маршрута для детей  по различным видам патологии</a:t>
          </a:r>
          <a:endParaRPr lang="ru-RU" sz="1200" dirty="0"/>
        </a:p>
      </dgm:t>
    </dgm:pt>
    <dgm:pt modelId="{6FF3ABB5-AA8C-4458-8A33-1890CE6D1461}" type="parTrans" cxnId="{D1F90EDB-99CF-407C-BE01-CEEBD490F07D}">
      <dgm:prSet/>
      <dgm:spPr/>
      <dgm:t>
        <a:bodyPr/>
        <a:lstStyle/>
        <a:p>
          <a:endParaRPr lang="ru-RU"/>
        </a:p>
      </dgm:t>
    </dgm:pt>
    <dgm:pt modelId="{836D55B4-D024-484B-8ACF-6E1DFDD785BF}" type="sibTrans" cxnId="{D1F90EDB-99CF-407C-BE01-CEEBD490F07D}">
      <dgm:prSet/>
      <dgm:spPr/>
      <dgm:t>
        <a:bodyPr/>
        <a:lstStyle/>
        <a:p>
          <a:endParaRPr lang="ru-RU"/>
        </a:p>
      </dgm:t>
    </dgm:pt>
    <dgm:pt modelId="{6246D298-C832-4357-988C-42780CC4F33F}" type="pres">
      <dgm:prSet presAssocID="{84B2B961-9EFD-4109-B92E-BE79BB98CB6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6162D0-496E-4EAF-B651-CF898456C3BF}" type="pres">
      <dgm:prSet presAssocID="{995455BE-E8EB-49FE-A597-8EFD50EFE97A}" presName="node" presStyleLbl="node1" presStyleIdx="0" presStyleCnt="3" custScaleX="2873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A2C243-1F6A-4385-8D1F-0F7BF31BC2F4}" type="pres">
      <dgm:prSet presAssocID="{EE4FCE42-E71C-49F1-B4FD-D6ADFC98951B}" presName="sibTrans" presStyleLbl="sibTrans2D1" presStyleIdx="0" presStyleCnt="3" custAng="1072021" custFlipVert="0" custFlipHor="0" custScaleX="56889" custScaleY="119005" custLinFactNeighborX="24414" custLinFactNeighborY="-30604"/>
      <dgm:spPr/>
      <dgm:t>
        <a:bodyPr/>
        <a:lstStyle/>
        <a:p>
          <a:endParaRPr lang="ru-RU"/>
        </a:p>
      </dgm:t>
    </dgm:pt>
    <dgm:pt modelId="{DAE98D1E-0D77-422B-9236-C5B68CEE8373}" type="pres">
      <dgm:prSet presAssocID="{EE4FCE42-E71C-49F1-B4FD-D6ADFC98951B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DE1ED976-D4F6-411A-86D0-AB82F847354F}" type="pres">
      <dgm:prSet presAssocID="{7F711A6D-F923-46CB-B4FE-BF21FC86642F}" presName="node" presStyleLbl="node1" presStyleIdx="1" presStyleCnt="3" custScaleX="595903" custScaleY="143597" custRadScaleRad="355725" custRadScaleInc="-549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9DDCE8-3A3B-447F-A889-50F1EF57B7A2}" type="pres">
      <dgm:prSet presAssocID="{C5561687-1F98-4B3F-A58A-72D2DA249B52}" presName="sibTrans" presStyleLbl="sibTrans2D1" presStyleIdx="1" presStyleCnt="3" custScaleX="126566" custScaleY="230018" custLinFactNeighborX="2139" custLinFactNeighborY="24446"/>
      <dgm:spPr/>
      <dgm:t>
        <a:bodyPr/>
        <a:lstStyle/>
        <a:p>
          <a:endParaRPr lang="ru-RU"/>
        </a:p>
      </dgm:t>
    </dgm:pt>
    <dgm:pt modelId="{4D6B81F4-1D80-4AB5-9EAA-7150334CE8F3}" type="pres">
      <dgm:prSet presAssocID="{C5561687-1F98-4B3F-A58A-72D2DA249B52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6D192ABC-AB7B-4E15-A33B-8F10DF447A5F}" type="pres">
      <dgm:prSet presAssocID="{786C0CD5-F281-42AC-A6A4-7C2524E00252}" presName="node" presStyleLbl="node1" presStyleIdx="2" presStyleCnt="3" custScaleX="568160" custScaleY="150251" custRadScaleRad="322348" custRadScaleInc="548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2293FA-4C4D-40F4-8C4E-AA88A2D7C014}" type="pres">
      <dgm:prSet presAssocID="{836D55B4-D024-484B-8ACF-6E1DFDD785BF}" presName="sibTrans" presStyleLbl="sibTrans2D1" presStyleIdx="2" presStyleCnt="3" custAng="2632070" custFlipVert="1" custScaleX="64289" custScaleY="122431" custLinFactNeighborX="-50650" custLinFactNeighborY="-25717"/>
      <dgm:spPr/>
      <dgm:t>
        <a:bodyPr/>
        <a:lstStyle/>
        <a:p>
          <a:endParaRPr lang="ru-RU"/>
        </a:p>
      </dgm:t>
    </dgm:pt>
    <dgm:pt modelId="{6FFF5C25-C771-49A5-A8CC-98CC844EACA3}" type="pres">
      <dgm:prSet presAssocID="{836D55B4-D024-484B-8ACF-6E1DFDD785BF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89CE9965-5B0A-44FA-959B-032B7620727D}" type="presOf" srcId="{995455BE-E8EB-49FE-A597-8EFD50EFE97A}" destId="{8C6162D0-496E-4EAF-B651-CF898456C3BF}" srcOrd="0" destOrd="0" presId="urn:microsoft.com/office/officeart/2005/8/layout/cycle7"/>
    <dgm:cxn modelId="{BA8B8352-06C5-4568-8F17-E02C5AC9AA82}" srcId="{84B2B961-9EFD-4109-B92E-BE79BB98CB63}" destId="{995455BE-E8EB-49FE-A597-8EFD50EFE97A}" srcOrd="0" destOrd="0" parTransId="{6B8B4D26-DB03-42D3-BDC5-BEF4BFC52E7B}" sibTransId="{EE4FCE42-E71C-49F1-B4FD-D6ADFC98951B}"/>
    <dgm:cxn modelId="{4E782B85-B8B7-46DA-BA6E-8C0BDDB53F36}" type="presOf" srcId="{7F711A6D-F923-46CB-B4FE-BF21FC86642F}" destId="{DE1ED976-D4F6-411A-86D0-AB82F847354F}" srcOrd="0" destOrd="0" presId="urn:microsoft.com/office/officeart/2005/8/layout/cycle7"/>
    <dgm:cxn modelId="{45A92EB0-5FF4-4AA1-AE3D-936DE9D90720}" type="presOf" srcId="{EE4FCE42-E71C-49F1-B4FD-D6ADFC98951B}" destId="{B6A2C243-1F6A-4385-8D1F-0F7BF31BC2F4}" srcOrd="0" destOrd="0" presId="urn:microsoft.com/office/officeart/2005/8/layout/cycle7"/>
    <dgm:cxn modelId="{619D7E90-C418-486E-B2FE-35991EFF89CD}" type="presOf" srcId="{C5561687-1F98-4B3F-A58A-72D2DA249B52}" destId="{089DDCE8-3A3B-447F-A889-50F1EF57B7A2}" srcOrd="0" destOrd="0" presId="urn:microsoft.com/office/officeart/2005/8/layout/cycle7"/>
    <dgm:cxn modelId="{A73676D2-7AA8-4EB0-AD67-35EEE38B397C}" type="presOf" srcId="{836D55B4-D024-484B-8ACF-6E1DFDD785BF}" destId="{6FFF5C25-C771-49A5-A8CC-98CC844EACA3}" srcOrd="1" destOrd="0" presId="urn:microsoft.com/office/officeart/2005/8/layout/cycle7"/>
    <dgm:cxn modelId="{66446EA4-9254-48CA-AA39-3472A1C23241}" type="presOf" srcId="{786C0CD5-F281-42AC-A6A4-7C2524E00252}" destId="{6D192ABC-AB7B-4E15-A33B-8F10DF447A5F}" srcOrd="0" destOrd="0" presId="urn:microsoft.com/office/officeart/2005/8/layout/cycle7"/>
    <dgm:cxn modelId="{5FDF3A39-B207-4512-9916-0BE6E06706B4}" type="presOf" srcId="{EE4FCE42-E71C-49F1-B4FD-D6ADFC98951B}" destId="{DAE98D1E-0D77-422B-9236-C5B68CEE8373}" srcOrd="1" destOrd="0" presId="urn:microsoft.com/office/officeart/2005/8/layout/cycle7"/>
    <dgm:cxn modelId="{7F9CAFAA-8B6B-47DE-AA3C-3F7D57EC75BD}" srcId="{84B2B961-9EFD-4109-B92E-BE79BB98CB63}" destId="{7F711A6D-F923-46CB-B4FE-BF21FC86642F}" srcOrd="1" destOrd="0" parTransId="{3AC0CC5E-0851-4586-83A7-4CBD6EB7370F}" sibTransId="{C5561687-1F98-4B3F-A58A-72D2DA249B52}"/>
    <dgm:cxn modelId="{B734DD54-4786-41D6-85D1-E76F0776D51A}" type="presOf" srcId="{836D55B4-D024-484B-8ACF-6E1DFDD785BF}" destId="{B62293FA-4C4D-40F4-8C4E-AA88A2D7C014}" srcOrd="0" destOrd="0" presId="urn:microsoft.com/office/officeart/2005/8/layout/cycle7"/>
    <dgm:cxn modelId="{47F2CBF0-FAA2-4013-8D13-62CD5E56FAD5}" type="presOf" srcId="{84B2B961-9EFD-4109-B92E-BE79BB98CB63}" destId="{6246D298-C832-4357-988C-42780CC4F33F}" srcOrd="0" destOrd="0" presId="urn:microsoft.com/office/officeart/2005/8/layout/cycle7"/>
    <dgm:cxn modelId="{B0DB914F-F2B0-4C87-80E0-5363F293F42D}" type="presOf" srcId="{C5561687-1F98-4B3F-A58A-72D2DA249B52}" destId="{4D6B81F4-1D80-4AB5-9EAA-7150334CE8F3}" srcOrd="1" destOrd="0" presId="urn:microsoft.com/office/officeart/2005/8/layout/cycle7"/>
    <dgm:cxn modelId="{D1F90EDB-99CF-407C-BE01-CEEBD490F07D}" srcId="{84B2B961-9EFD-4109-B92E-BE79BB98CB63}" destId="{786C0CD5-F281-42AC-A6A4-7C2524E00252}" srcOrd="2" destOrd="0" parTransId="{6FF3ABB5-AA8C-4458-8A33-1890CE6D1461}" sibTransId="{836D55B4-D024-484B-8ACF-6E1DFDD785BF}"/>
    <dgm:cxn modelId="{4962E670-3D19-4C04-9FC6-344195EE1A14}" type="presParOf" srcId="{6246D298-C832-4357-988C-42780CC4F33F}" destId="{8C6162D0-496E-4EAF-B651-CF898456C3BF}" srcOrd="0" destOrd="0" presId="urn:microsoft.com/office/officeart/2005/8/layout/cycle7"/>
    <dgm:cxn modelId="{18557258-D225-43E3-836F-995213FDAD4F}" type="presParOf" srcId="{6246D298-C832-4357-988C-42780CC4F33F}" destId="{B6A2C243-1F6A-4385-8D1F-0F7BF31BC2F4}" srcOrd="1" destOrd="0" presId="urn:microsoft.com/office/officeart/2005/8/layout/cycle7"/>
    <dgm:cxn modelId="{0704FBB3-7361-4676-AE8F-7CC612521FAC}" type="presParOf" srcId="{B6A2C243-1F6A-4385-8D1F-0F7BF31BC2F4}" destId="{DAE98D1E-0D77-422B-9236-C5B68CEE8373}" srcOrd="0" destOrd="0" presId="urn:microsoft.com/office/officeart/2005/8/layout/cycle7"/>
    <dgm:cxn modelId="{1231C14D-FFC3-4BF0-9F50-563DD7B72F03}" type="presParOf" srcId="{6246D298-C832-4357-988C-42780CC4F33F}" destId="{DE1ED976-D4F6-411A-86D0-AB82F847354F}" srcOrd="2" destOrd="0" presId="urn:microsoft.com/office/officeart/2005/8/layout/cycle7"/>
    <dgm:cxn modelId="{A7B1D35A-3A34-4101-9DF9-79526230D278}" type="presParOf" srcId="{6246D298-C832-4357-988C-42780CC4F33F}" destId="{089DDCE8-3A3B-447F-A889-50F1EF57B7A2}" srcOrd="3" destOrd="0" presId="urn:microsoft.com/office/officeart/2005/8/layout/cycle7"/>
    <dgm:cxn modelId="{817916F7-566D-415E-876F-7ED53325A23E}" type="presParOf" srcId="{089DDCE8-3A3B-447F-A889-50F1EF57B7A2}" destId="{4D6B81F4-1D80-4AB5-9EAA-7150334CE8F3}" srcOrd="0" destOrd="0" presId="urn:microsoft.com/office/officeart/2005/8/layout/cycle7"/>
    <dgm:cxn modelId="{6A1D1F67-370B-4297-9CB3-EEC9557A373C}" type="presParOf" srcId="{6246D298-C832-4357-988C-42780CC4F33F}" destId="{6D192ABC-AB7B-4E15-A33B-8F10DF447A5F}" srcOrd="4" destOrd="0" presId="urn:microsoft.com/office/officeart/2005/8/layout/cycle7"/>
    <dgm:cxn modelId="{EB011CE6-6973-4CE7-9657-61BC477F9925}" type="presParOf" srcId="{6246D298-C832-4357-988C-42780CC4F33F}" destId="{B62293FA-4C4D-40F4-8C4E-AA88A2D7C014}" srcOrd="5" destOrd="0" presId="urn:microsoft.com/office/officeart/2005/8/layout/cycle7"/>
    <dgm:cxn modelId="{DD0E0AF6-29A2-4833-B6BC-BD198C3F39F0}" type="presParOf" srcId="{B62293FA-4C4D-40F4-8C4E-AA88A2D7C014}" destId="{6FFF5C25-C771-49A5-A8CC-98CC844EACA3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866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90066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Структура программы</a:t>
            </a:r>
            <a:endParaRPr lang="ru-RU" sz="3200" b="1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588084345"/>
              </p:ext>
            </p:extLst>
          </p:nvPr>
        </p:nvGraphicFramePr>
        <p:xfrm>
          <a:off x="9016" y="692696"/>
          <a:ext cx="8964488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843808" y="1772816"/>
            <a:ext cx="3024336" cy="43204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2. Оздоровительно – профилактический блок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4927" y="2411594"/>
            <a:ext cx="2232248" cy="3077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Диета</a:t>
            </a: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04927" y="2975280"/>
            <a:ext cx="2232247" cy="7386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Стоматологическая профилактика</a:t>
            </a:r>
          </a:p>
          <a:p>
            <a:pPr algn="ctr"/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90200" y="3942926"/>
            <a:ext cx="2246974" cy="7386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Вакцинация</a:t>
            </a:r>
          </a:p>
          <a:p>
            <a:pPr algn="ctr"/>
            <a:endParaRPr lang="ru-RU" sz="1400" dirty="0"/>
          </a:p>
          <a:p>
            <a:pPr algn="ctr"/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347864" y="2411594"/>
            <a:ext cx="2342087" cy="3077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Закаливание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347864" y="2975280"/>
            <a:ext cx="2342087" cy="7386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Обеспечение экологической безопасности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347862" y="3941815"/>
            <a:ext cx="2342087" cy="7386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Нормализация психологического микроклимата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156987" y="2411593"/>
            <a:ext cx="2455168" cy="3077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Физическое воспитание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6156987" y="2975280"/>
            <a:ext cx="2455168" cy="7386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Повышение неспецифической резистентности организма</a:t>
            </a:r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6156987" y="3941815"/>
            <a:ext cx="2455168" cy="7386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Консультирование ребенка, родителей, персонала</a:t>
            </a:r>
          </a:p>
          <a:p>
            <a:pPr algn="ctr"/>
            <a:endParaRPr lang="ru-RU" sz="1400" dirty="0"/>
          </a:p>
        </p:txBody>
      </p:sp>
      <p:cxnSp>
        <p:nvCxnSpPr>
          <p:cNvPr id="18" name="Прямая соединительная линия 17"/>
          <p:cNvCxnSpPr>
            <a:stCxn id="4" idx="1"/>
          </p:cNvCxnSpPr>
          <p:nvPr/>
        </p:nvCxnSpPr>
        <p:spPr>
          <a:xfrm flipH="1">
            <a:off x="1721050" y="1988840"/>
            <a:ext cx="112275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endCxn id="6" idx="0"/>
          </p:cNvCxnSpPr>
          <p:nvPr/>
        </p:nvCxnSpPr>
        <p:spPr>
          <a:xfrm>
            <a:off x="1721050" y="1988840"/>
            <a:ext cx="1" cy="4227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6" idx="2"/>
            <a:endCxn id="7" idx="0"/>
          </p:cNvCxnSpPr>
          <p:nvPr/>
        </p:nvCxnSpPr>
        <p:spPr>
          <a:xfrm>
            <a:off x="1721051" y="2719371"/>
            <a:ext cx="0" cy="2559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>
            <a:endCxn id="8" idx="0"/>
          </p:cNvCxnSpPr>
          <p:nvPr/>
        </p:nvCxnSpPr>
        <p:spPr>
          <a:xfrm>
            <a:off x="1713687" y="3698181"/>
            <a:ext cx="0" cy="2447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>
            <a:stCxn id="9" idx="2"/>
            <a:endCxn id="10" idx="0"/>
          </p:cNvCxnSpPr>
          <p:nvPr/>
        </p:nvCxnSpPr>
        <p:spPr>
          <a:xfrm>
            <a:off x="4518908" y="2719371"/>
            <a:ext cx="0" cy="2559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endCxn id="9" idx="0"/>
          </p:cNvCxnSpPr>
          <p:nvPr/>
        </p:nvCxnSpPr>
        <p:spPr>
          <a:xfrm>
            <a:off x="4518908" y="2204864"/>
            <a:ext cx="0" cy="2067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>
            <a:stCxn id="10" idx="2"/>
            <a:endCxn id="11" idx="0"/>
          </p:cNvCxnSpPr>
          <p:nvPr/>
        </p:nvCxnSpPr>
        <p:spPr>
          <a:xfrm flipH="1">
            <a:off x="4518906" y="3713944"/>
            <a:ext cx="2" cy="227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>
            <a:stCxn id="4" idx="3"/>
          </p:cNvCxnSpPr>
          <p:nvPr/>
        </p:nvCxnSpPr>
        <p:spPr>
          <a:xfrm>
            <a:off x="5868144" y="1988840"/>
            <a:ext cx="150208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endCxn id="13" idx="0"/>
          </p:cNvCxnSpPr>
          <p:nvPr/>
        </p:nvCxnSpPr>
        <p:spPr>
          <a:xfrm>
            <a:off x="7384571" y="1988840"/>
            <a:ext cx="0" cy="4227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13" idx="2"/>
            <a:endCxn id="13" idx="2"/>
          </p:cNvCxnSpPr>
          <p:nvPr/>
        </p:nvCxnSpPr>
        <p:spPr>
          <a:xfrm>
            <a:off x="7384571" y="271937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>
            <a:stCxn id="13" idx="2"/>
            <a:endCxn id="14" idx="0"/>
          </p:cNvCxnSpPr>
          <p:nvPr/>
        </p:nvCxnSpPr>
        <p:spPr>
          <a:xfrm>
            <a:off x="7384571" y="2719370"/>
            <a:ext cx="0" cy="2559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>
            <a:stCxn id="14" idx="2"/>
            <a:endCxn id="16" idx="0"/>
          </p:cNvCxnSpPr>
          <p:nvPr/>
        </p:nvCxnSpPr>
        <p:spPr>
          <a:xfrm>
            <a:off x="7384571" y="3713944"/>
            <a:ext cx="0" cy="2278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>
            <a:stCxn id="6" idx="3"/>
            <a:endCxn id="9" idx="1"/>
          </p:cNvCxnSpPr>
          <p:nvPr/>
        </p:nvCxnSpPr>
        <p:spPr>
          <a:xfrm>
            <a:off x="2837175" y="2565483"/>
            <a:ext cx="51068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7" idx="3"/>
            <a:endCxn id="7" idx="3"/>
          </p:cNvCxnSpPr>
          <p:nvPr/>
        </p:nvCxnSpPr>
        <p:spPr>
          <a:xfrm>
            <a:off x="2837174" y="334461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>
            <a:stCxn id="7" idx="3"/>
            <a:endCxn id="10" idx="1"/>
          </p:cNvCxnSpPr>
          <p:nvPr/>
        </p:nvCxnSpPr>
        <p:spPr>
          <a:xfrm>
            <a:off x="2837174" y="3344612"/>
            <a:ext cx="5106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>
            <a:stCxn id="8" idx="3"/>
            <a:endCxn id="11" idx="1"/>
          </p:cNvCxnSpPr>
          <p:nvPr/>
        </p:nvCxnSpPr>
        <p:spPr>
          <a:xfrm flipV="1">
            <a:off x="2837174" y="4311147"/>
            <a:ext cx="510688" cy="11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>
            <a:stCxn id="9" idx="3"/>
            <a:endCxn id="13" idx="1"/>
          </p:cNvCxnSpPr>
          <p:nvPr/>
        </p:nvCxnSpPr>
        <p:spPr>
          <a:xfrm flipV="1">
            <a:off x="5689951" y="2565482"/>
            <a:ext cx="467036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>
            <a:stCxn id="10" idx="3"/>
            <a:endCxn id="10" idx="3"/>
          </p:cNvCxnSpPr>
          <p:nvPr/>
        </p:nvCxnSpPr>
        <p:spPr>
          <a:xfrm>
            <a:off x="5689951" y="334461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>
            <a:stCxn id="10" idx="3"/>
            <a:endCxn id="14" idx="1"/>
          </p:cNvCxnSpPr>
          <p:nvPr/>
        </p:nvCxnSpPr>
        <p:spPr>
          <a:xfrm>
            <a:off x="5689951" y="3344612"/>
            <a:ext cx="46703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>
            <a:stCxn id="11" idx="3"/>
            <a:endCxn id="16" idx="1"/>
          </p:cNvCxnSpPr>
          <p:nvPr/>
        </p:nvCxnSpPr>
        <p:spPr>
          <a:xfrm>
            <a:off x="5689949" y="4311147"/>
            <a:ext cx="4670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Прямоугольник 80"/>
          <p:cNvSpPr/>
          <p:nvPr/>
        </p:nvSpPr>
        <p:spPr>
          <a:xfrm>
            <a:off x="2502256" y="4869160"/>
            <a:ext cx="4248472" cy="43204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3. Образовательно – воспитательный блок</a:t>
            </a:r>
            <a:endParaRPr lang="ru-RU" sz="1600" dirty="0"/>
          </a:p>
        </p:txBody>
      </p:sp>
      <p:sp>
        <p:nvSpPr>
          <p:cNvPr id="82" name="TextBox 81"/>
          <p:cNvSpPr txBox="1"/>
          <p:nvPr/>
        </p:nvSpPr>
        <p:spPr>
          <a:xfrm>
            <a:off x="1818180" y="5554741"/>
            <a:ext cx="2592287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Культурологический раздел</a:t>
            </a:r>
            <a:endParaRPr lang="ru-RU" sz="1400" dirty="0"/>
          </a:p>
        </p:txBody>
      </p:sp>
      <p:sp>
        <p:nvSpPr>
          <p:cNvPr id="83" name="TextBox 82"/>
          <p:cNvSpPr txBox="1"/>
          <p:nvPr/>
        </p:nvSpPr>
        <p:spPr>
          <a:xfrm>
            <a:off x="4671027" y="5554741"/>
            <a:ext cx="2592288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Валеологическое образование</a:t>
            </a:r>
            <a:endParaRPr lang="ru-RU" sz="1400" dirty="0"/>
          </a:p>
        </p:txBody>
      </p:sp>
      <p:sp>
        <p:nvSpPr>
          <p:cNvPr id="84" name="Прямоугольник 83"/>
          <p:cNvSpPr/>
          <p:nvPr/>
        </p:nvSpPr>
        <p:spPr>
          <a:xfrm>
            <a:off x="666052" y="6146140"/>
            <a:ext cx="2441637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Поддержание высокого познавательного интереса</a:t>
            </a:r>
            <a:endParaRPr lang="ru-RU" sz="1400" dirty="0"/>
          </a:p>
        </p:txBody>
      </p:sp>
      <p:sp>
        <p:nvSpPr>
          <p:cNvPr id="85" name="TextBox 84"/>
          <p:cNvSpPr txBox="1"/>
          <p:nvPr/>
        </p:nvSpPr>
        <p:spPr>
          <a:xfrm>
            <a:off x="3346440" y="6146140"/>
            <a:ext cx="2597431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Этно – психологический раздел (знакомство с традициями)</a:t>
            </a:r>
            <a:endParaRPr lang="ru-RU" sz="1400" dirty="0"/>
          </a:p>
        </p:txBody>
      </p:sp>
      <p:sp>
        <p:nvSpPr>
          <p:cNvPr id="86" name="TextBox 85"/>
          <p:cNvSpPr txBox="1"/>
          <p:nvPr/>
        </p:nvSpPr>
        <p:spPr>
          <a:xfrm>
            <a:off x="6193984" y="6146140"/>
            <a:ext cx="232094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Экология эмоционального здоровья</a:t>
            </a:r>
            <a:endParaRPr lang="ru-RU" sz="1400" dirty="0"/>
          </a:p>
        </p:txBody>
      </p:sp>
      <p:cxnSp>
        <p:nvCxnSpPr>
          <p:cNvPr id="100" name="Прямая соединительная линия 99"/>
          <p:cNvCxnSpPr>
            <a:stCxn id="81" idx="1"/>
          </p:cNvCxnSpPr>
          <p:nvPr/>
        </p:nvCxnSpPr>
        <p:spPr>
          <a:xfrm flipH="1">
            <a:off x="1259632" y="5085184"/>
            <a:ext cx="12426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>
            <a:off x="1259632" y="5085184"/>
            <a:ext cx="0" cy="10609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>
            <a:stCxn id="81" idx="3"/>
          </p:cNvCxnSpPr>
          <p:nvPr/>
        </p:nvCxnSpPr>
        <p:spPr>
          <a:xfrm>
            <a:off x="6750728" y="5085184"/>
            <a:ext cx="11336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>
            <a:off x="7884368" y="5085184"/>
            <a:ext cx="0" cy="10609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3346440" y="5301208"/>
            <a:ext cx="0" cy="2439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>
            <a:endCxn id="83" idx="0"/>
          </p:cNvCxnSpPr>
          <p:nvPr/>
        </p:nvCxnSpPr>
        <p:spPr>
          <a:xfrm>
            <a:off x="5967171" y="5310757"/>
            <a:ext cx="0" cy="2439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>
            <a:stCxn id="82" idx="3"/>
            <a:endCxn id="83" idx="1"/>
          </p:cNvCxnSpPr>
          <p:nvPr/>
        </p:nvCxnSpPr>
        <p:spPr>
          <a:xfrm>
            <a:off x="4410467" y="5708630"/>
            <a:ext cx="260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>
            <a:stCxn id="84" idx="3"/>
            <a:endCxn id="85" idx="1"/>
          </p:cNvCxnSpPr>
          <p:nvPr/>
        </p:nvCxnSpPr>
        <p:spPr>
          <a:xfrm>
            <a:off x="3107689" y="6407750"/>
            <a:ext cx="2387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>
            <a:stCxn id="85" idx="3"/>
            <a:endCxn id="86" idx="1"/>
          </p:cNvCxnSpPr>
          <p:nvPr/>
        </p:nvCxnSpPr>
        <p:spPr>
          <a:xfrm>
            <a:off x="5943871" y="6407750"/>
            <a:ext cx="2501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686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78</Words>
  <Application>Microsoft Office PowerPoint</Application>
  <PresentationFormat>Экран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Структура программы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</dc:title>
  <dc:creator>admin</dc:creator>
  <dc:description>Структура программы</dc:description>
  <cp:lastModifiedBy>admin</cp:lastModifiedBy>
  <cp:revision>7</cp:revision>
  <dcterms:created xsi:type="dcterms:W3CDTF">2013-01-18T15:45:08Z</dcterms:created>
  <dcterms:modified xsi:type="dcterms:W3CDTF">2013-01-18T15:45:09Z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структура</vt:lpwstr>
  </property>
  <property fmtid="{D5CDD505-2E9C-101B-9397-08002B2CF9AE}" pid="3" name="SlideDescription">
    <vt:lpwstr>Структура программы</vt:lpwstr>
  </property>
</Properties>
</file>