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1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620688"/>
            <a:ext cx="9970244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313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Раиса</dc:creator>
  <cp:lastModifiedBy>Раиса</cp:lastModifiedBy>
  <cp:revision>3</cp:revision>
  <dcterms:created xsi:type="dcterms:W3CDTF">2016-01-12T06:11:43Z</dcterms:created>
  <dcterms:modified xsi:type="dcterms:W3CDTF">2016-01-18T04:55:05Z</dcterms:modified>
</cp:coreProperties>
</file>