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71472" y="285729"/>
            <a:ext cx="8143932" cy="100013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дошкольное образовательное учреждение «Детский сад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№ 46 «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Кояшкай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ЗМР РТ»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7643866" cy="421484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 – класс по изготовлению снежинки из бумаги.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: «Снежинки» </a:t>
            </a: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Уразова И.Ф. , воспитатель.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85728"/>
            <a:ext cx="4040188" cy="639762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Свернуть лист белой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голубой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бумаги пополам.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2554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1285860"/>
            <a:ext cx="4699032" cy="2643206"/>
          </a:xfrm>
          <a:prstGeom prst="cloud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57818" y="1357298"/>
            <a:ext cx="3328982" cy="817577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Необходимо клей, ножницы, вырезанные квадраты ( один квадрат 5*5, 9*9 см.)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141209_12192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96450" y="2428868"/>
            <a:ext cx="3227648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357166"/>
            <a:ext cx="4283106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Карандашом рисуем контур по которому будем вырезать.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2575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4318030" cy="2428892"/>
          </a:xfrm>
          <a:prstGeom prst="round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57752" y="2428868"/>
            <a:ext cx="4041775" cy="110806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Вырезаем с 2 сторон к центру.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141209_12583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86314" y="4071942"/>
            <a:ext cx="4184651" cy="2487812"/>
          </a:xfrm>
          <a:prstGeom prst="round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357166"/>
            <a:ext cx="4040188" cy="63976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Затем каждую сторону надрезаем не доходя до середины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2595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85860"/>
            <a:ext cx="4040188" cy="227260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Раскрываем в каждом листочке по три лепестка.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141209_130054_2C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86314" y="4000504"/>
            <a:ext cx="4041775" cy="227349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85728"/>
            <a:ext cx="4040188" cy="63976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Второй лепесток у каждого листочка приклеиваем в центру.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30243_3C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57158" y="1142984"/>
            <a:ext cx="4167189" cy="234404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Аккуратно приклеиваем оставшиеся лепестки к центру.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141211_150121_8C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5694612" y="2711776"/>
            <a:ext cx="2803602" cy="409517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214290"/>
            <a:ext cx="4040188" cy="639762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Получается цветок белого цвета.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3043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57158" y="1071546"/>
            <a:ext cx="4040188" cy="227260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153669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тому же принципу приклеиваем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голубой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цветок.Только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теперь  вторые лепестки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голубого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цветка  приклеиваем между белыми лепестками.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20141209_130859_2C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57752" y="4214818"/>
            <a:ext cx="4041775" cy="227349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285728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сделать много таких снежинок чередуя цвета.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41209_132417_6C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720" y="928670"/>
            <a:ext cx="4040188" cy="227260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000108"/>
            <a:ext cx="4498975" cy="1174767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Такие снежинки будут украшением не только елки но и комнаты.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6" descr="IMG_20141209_135845_1C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42910" y="1643050"/>
            <a:ext cx="4040188" cy="2272606"/>
          </a:xfrm>
        </p:spPr>
      </p:pic>
      <p:pic>
        <p:nvPicPr>
          <p:cNvPr id="10" name="Содержимое 6" descr="IMG_20141209_135845_1CS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920" y="3013753"/>
            <a:ext cx="4039985" cy="227353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20141209_160604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643570" y="1643050"/>
            <a:ext cx="3500430" cy="5206979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Спасибо за внимание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153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Муниципальное бюджетное дошкольное образовательное учреждение «Детский сад     № 46 «Кояшкай» ЗМР РТ»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рябцовы</dc:creator>
  <cp:lastModifiedBy>Пользователь Windows</cp:lastModifiedBy>
  <cp:revision>12</cp:revision>
  <dcterms:created xsi:type="dcterms:W3CDTF">2014-12-12T16:47:00Z</dcterms:created>
  <dcterms:modified xsi:type="dcterms:W3CDTF">2021-12-05T13:08:43Z</dcterms:modified>
</cp:coreProperties>
</file>