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69" r:id="rId3"/>
    <p:sldId id="270" r:id="rId4"/>
    <p:sldId id="257" r:id="rId5"/>
    <p:sldId id="265" r:id="rId6"/>
    <p:sldId id="258" r:id="rId7"/>
    <p:sldId id="266" r:id="rId8"/>
    <p:sldId id="260" r:id="rId9"/>
    <p:sldId id="271" r:id="rId10"/>
    <p:sldId id="27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9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467544" y="764704"/>
            <a:ext cx="8136904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0070C0"/>
                </a:solidFill>
                <a:latin typeface="Georgia" panose="02040502050405020303" pitchFamily="18" charset="0"/>
              </a:rPr>
              <a:t>ФОП ДО:</a:t>
            </a:r>
          </a:p>
          <a:p>
            <a:pPr algn="ctr" eaLnBrk="1" hangingPunct="1"/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новая федеральная </a:t>
            </a:r>
            <a:endParaRPr lang="ru-RU" altLang="ru-RU" sz="2800" b="1" dirty="0" smtClean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образовательная программа дошкольного образования</a:t>
            </a:r>
            <a:endParaRPr lang="ru-RU" altLang="ru-RU" sz="2800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36" y="3068960"/>
            <a:ext cx="5525475" cy="3384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1560" y="2606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№4 «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Ляйсан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г. Кукмор»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548680"/>
            <a:ext cx="8424936" cy="5328592"/>
          </a:xfrm>
        </p:spPr>
        <p:txBody>
          <a:bodyPr>
            <a:normAutofit fontScale="47500" lnSpcReduction="200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Уважаемые родители!</a:t>
            </a:r>
          </a:p>
          <a:p>
            <a:pPr marL="45720" indent="0" algn="ctr">
              <a:buNone/>
            </a:pPr>
            <a:endParaRPr lang="ru-RU" sz="28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С </a:t>
            </a:r>
            <a:r>
              <a:rPr lang="ru-RU" altLang="ru-RU" sz="3400" b="1" dirty="0">
                <a:solidFill>
                  <a:srgbClr val="0070C0"/>
                </a:solidFill>
                <a:latin typeface="Georgia" panose="02040502050405020303" pitchFamily="18" charset="0"/>
              </a:rPr>
              <a:t>1 сентября 2023 года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начали 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работать по новой федеральной образовательной 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программе дошкольного образования (ФОП </a:t>
            </a:r>
            <a:r>
              <a:rPr lang="ru-RU" altLang="ru-RU" sz="3400" dirty="0">
                <a:solidFill>
                  <a:srgbClr val="002060"/>
                </a:solidFill>
                <a:latin typeface="Georgia" panose="02040502050405020303" pitchFamily="18" charset="0"/>
              </a:rPr>
              <a:t>ДО</a:t>
            </a: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  <a:endParaRPr lang="ru-RU" altLang="ru-RU" sz="3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25.11 2022г. № 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r>
              <a:rPr lang="ru-RU" altLang="ru-RU" sz="3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ФОП ДО </a:t>
            </a:r>
            <a:r>
              <a:rPr lang="ru-RU" sz="3400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определяет единый для всей страны базовый объем, содержание, планируемые результаты дошкольного образования. Предусматривает интеграцию воспитания и обучения в едином образовательном процессе. </a:t>
            </a:r>
            <a:endParaRPr lang="ru-RU" sz="3400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3284984"/>
            <a:ext cx="7704856" cy="40183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«Мы разрабатываем такую программу, я, наверно, впервые об этом скажу, помощи родителям, у которых родился ребенок, именно с точки зрения того, как его воспитывать. Ребенок в дошкольном детстве должен максимально развиваться, он должен общаться со сверстниками, играть, у него должны развиваться основные психологические функции. А в школе его уже потом научат читать и писать»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Министр просвещения России</a:t>
            </a:r>
          </a:p>
          <a:p>
            <a:pPr marL="44450" indent="2820988">
              <a:buNone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Кравцов Сергей Сергеевич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613"/>
            <a:ext cx="3456385" cy="259840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14571"/>
            <a:ext cx="2880320" cy="231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15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698416" y="692696"/>
            <a:ext cx="79928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u="sng" dirty="0">
                <a:solidFill>
                  <a:srgbClr val="0070C0"/>
                </a:solidFill>
                <a:latin typeface="Georgia" panose="02040502050405020303" pitchFamily="18" charset="0"/>
              </a:rPr>
              <a:t>Цель ФОП ДО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– разностороннее развитие ребенка дошкольного возраста на основе духовно-нравственных ценностей российского народа, исторических и национально-культурных традиций. </a:t>
            </a:r>
            <a:endParaRPr lang="ru-RU" altLang="ru-RU" sz="2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endParaRPr lang="ru-RU" alt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</a:t>
            </a: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:</a:t>
            </a:r>
            <a:endParaRPr lang="ru-RU" sz="2400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дошкольного образования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  <a:endParaRPr lang="ru-RU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1600" y="476672"/>
            <a:ext cx="76328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Отличие ФОП ДО от ООП </a:t>
            </a:r>
            <a:r>
              <a:rPr lang="ru-RU" sz="24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ДО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более детализирована,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рассчитана на дошкольное воспитание разных возрастных групп,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направлена на воспитание патриотических и интернациональных чувств,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сделан акцент на правила безопасного поведения в различных ситуациях,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представлен примерный перечень музыкальных и художественных произведений искусства, анимационных и кинематографических произведений</a:t>
            </a:r>
            <a:r>
              <a:rPr lang="ru-RU" sz="2400" dirty="0">
                <a:latin typeface="Georgia" panose="02040502050405020303" pitchFamily="18" charset="0"/>
                <a:cs typeface="+mn-cs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Georgia" panose="02040502050405020303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  <a:endParaRPr lang="ru-RU" sz="2800" b="1" dirty="0">
              <a:solidFill>
                <a:srgbClr val="0070C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Целевой </a:t>
            </a:r>
            <a:r>
              <a:rPr lang="ru-RU" altLang="ru-RU" sz="2800" b="1" dirty="0">
                <a:solidFill>
                  <a:srgbClr val="0070C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rgbClr val="0070C0"/>
                </a:solidFill>
                <a:latin typeface="Georgia" panose="02040502050405020303" pitchFamily="18" charset="0"/>
              </a:rPr>
              <a:t>Содержательный  </a:t>
            </a:r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72468" y="1308283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Спасибо </a:t>
            </a:r>
          </a:p>
          <a:p>
            <a:pPr algn="ctr" eaLnBrk="1" hangingPunct="1"/>
            <a:r>
              <a:rPr lang="ru-RU" altLang="ru-RU" sz="5400" b="1" dirty="0">
                <a:solidFill>
                  <a:srgbClr val="0070C0"/>
                </a:solidFill>
                <a:latin typeface="Georgia" panose="02040502050405020303" pitchFamily="18" charset="0"/>
              </a:rPr>
              <a:t>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5" y="4077072"/>
            <a:ext cx="744121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255</TotalTime>
  <Words>355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Lenovo</cp:lastModifiedBy>
  <cp:revision>29</cp:revision>
  <dcterms:created xsi:type="dcterms:W3CDTF">2023-02-22T14:53:18Z</dcterms:created>
  <dcterms:modified xsi:type="dcterms:W3CDTF">2024-01-18T07:10:45Z</dcterms:modified>
</cp:coreProperties>
</file>