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10801350" cy="7597775"/>
  <p:notesSz cx="6858000" cy="9144000"/>
  <p:defaultTextStyle>
    <a:defPPr>
      <a:defRPr lang="ru-RU"/>
    </a:defPPr>
    <a:lvl1pPr marL="0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5689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51377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77066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02754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28443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54131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79820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05508" algn="l" defTabSz="1051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212" y="-84"/>
      </p:cViewPr>
      <p:guideLst>
        <p:guide orient="horz" pos="2393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1" y="2360235"/>
            <a:ext cx="9181148" cy="16285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305406"/>
            <a:ext cx="7560945" cy="194165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5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1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7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02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28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54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79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05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4882274"/>
            <a:ext cx="9181148" cy="1509003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3220262"/>
            <a:ext cx="9181148" cy="166201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568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51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770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02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284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54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798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055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0068" y="1772815"/>
            <a:ext cx="4770596" cy="5014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90686" y="1772815"/>
            <a:ext cx="4770596" cy="5014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700706"/>
            <a:ext cx="4772472" cy="70877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5689" indent="0">
              <a:buNone/>
              <a:defRPr sz="2300" b="1"/>
            </a:lvl2pPr>
            <a:lvl3pPr marL="1051377" indent="0">
              <a:buNone/>
              <a:defRPr sz="2100" b="1"/>
            </a:lvl3pPr>
            <a:lvl4pPr marL="1577066" indent="0">
              <a:buNone/>
              <a:defRPr sz="1800" b="1"/>
            </a:lvl4pPr>
            <a:lvl5pPr marL="2102754" indent="0">
              <a:buNone/>
              <a:defRPr sz="1800" b="1"/>
            </a:lvl5pPr>
            <a:lvl6pPr marL="2628443" indent="0">
              <a:buNone/>
              <a:defRPr sz="1800" b="1"/>
            </a:lvl6pPr>
            <a:lvl7pPr marL="3154131" indent="0">
              <a:buNone/>
              <a:defRPr sz="1800" b="1"/>
            </a:lvl7pPr>
            <a:lvl8pPr marL="3679820" indent="0">
              <a:buNone/>
              <a:defRPr sz="1800" b="1"/>
            </a:lvl8pPr>
            <a:lvl9pPr marL="420550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8" y="2409480"/>
            <a:ext cx="4772472" cy="4377515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6" y="1700706"/>
            <a:ext cx="4774347" cy="70877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5689" indent="0">
              <a:buNone/>
              <a:defRPr sz="2300" b="1"/>
            </a:lvl2pPr>
            <a:lvl3pPr marL="1051377" indent="0">
              <a:buNone/>
              <a:defRPr sz="2100" b="1"/>
            </a:lvl3pPr>
            <a:lvl4pPr marL="1577066" indent="0">
              <a:buNone/>
              <a:defRPr sz="1800" b="1"/>
            </a:lvl4pPr>
            <a:lvl5pPr marL="2102754" indent="0">
              <a:buNone/>
              <a:defRPr sz="1800" b="1"/>
            </a:lvl5pPr>
            <a:lvl6pPr marL="2628443" indent="0">
              <a:buNone/>
              <a:defRPr sz="1800" b="1"/>
            </a:lvl6pPr>
            <a:lvl7pPr marL="3154131" indent="0">
              <a:buNone/>
              <a:defRPr sz="1800" b="1"/>
            </a:lvl7pPr>
            <a:lvl8pPr marL="3679820" indent="0">
              <a:buNone/>
              <a:defRPr sz="1800" b="1"/>
            </a:lvl8pPr>
            <a:lvl9pPr marL="420550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6" y="2409480"/>
            <a:ext cx="4774347" cy="4377515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302504"/>
            <a:ext cx="3553570" cy="128740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8" y="302505"/>
            <a:ext cx="6038255" cy="648449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8" y="1589905"/>
            <a:ext cx="3553570" cy="5197090"/>
          </a:xfrm>
        </p:spPr>
        <p:txBody>
          <a:bodyPr/>
          <a:lstStyle>
            <a:lvl1pPr marL="0" indent="0">
              <a:buNone/>
              <a:defRPr sz="1600"/>
            </a:lvl1pPr>
            <a:lvl2pPr marL="525689" indent="0">
              <a:buNone/>
              <a:defRPr sz="1400"/>
            </a:lvl2pPr>
            <a:lvl3pPr marL="1051377" indent="0">
              <a:buNone/>
              <a:defRPr sz="1100"/>
            </a:lvl3pPr>
            <a:lvl4pPr marL="1577066" indent="0">
              <a:buNone/>
              <a:defRPr sz="1000"/>
            </a:lvl4pPr>
            <a:lvl5pPr marL="2102754" indent="0">
              <a:buNone/>
              <a:defRPr sz="1000"/>
            </a:lvl5pPr>
            <a:lvl6pPr marL="2628443" indent="0">
              <a:buNone/>
              <a:defRPr sz="1000"/>
            </a:lvl6pPr>
            <a:lvl7pPr marL="3154131" indent="0">
              <a:buNone/>
              <a:defRPr sz="1000"/>
            </a:lvl7pPr>
            <a:lvl8pPr marL="3679820" indent="0">
              <a:buNone/>
              <a:defRPr sz="1000"/>
            </a:lvl8pPr>
            <a:lvl9pPr marL="420550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5318443"/>
            <a:ext cx="6480810" cy="62787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678875"/>
            <a:ext cx="6480810" cy="4558665"/>
          </a:xfrm>
        </p:spPr>
        <p:txBody>
          <a:bodyPr/>
          <a:lstStyle>
            <a:lvl1pPr marL="0" indent="0">
              <a:buNone/>
              <a:defRPr sz="3700"/>
            </a:lvl1pPr>
            <a:lvl2pPr marL="525689" indent="0">
              <a:buNone/>
              <a:defRPr sz="3200"/>
            </a:lvl2pPr>
            <a:lvl3pPr marL="1051377" indent="0">
              <a:buNone/>
              <a:defRPr sz="2800"/>
            </a:lvl3pPr>
            <a:lvl4pPr marL="1577066" indent="0">
              <a:buNone/>
              <a:defRPr sz="2300"/>
            </a:lvl4pPr>
            <a:lvl5pPr marL="2102754" indent="0">
              <a:buNone/>
              <a:defRPr sz="2300"/>
            </a:lvl5pPr>
            <a:lvl6pPr marL="2628443" indent="0">
              <a:buNone/>
              <a:defRPr sz="2300"/>
            </a:lvl6pPr>
            <a:lvl7pPr marL="3154131" indent="0">
              <a:buNone/>
              <a:defRPr sz="2300"/>
            </a:lvl7pPr>
            <a:lvl8pPr marL="3679820" indent="0">
              <a:buNone/>
              <a:defRPr sz="2300"/>
            </a:lvl8pPr>
            <a:lvl9pPr marL="4205508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5946315"/>
            <a:ext cx="6480810" cy="891683"/>
          </a:xfrm>
        </p:spPr>
        <p:txBody>
          <a:bodyPr/>
          <a:lstStyle>
            <a:lvl1pPr marL="0" indent="0">
              <a:buNone/>
              <a:defRPr sz="1600"/>
            </a:lvl1pPr>
            <a:lvl2pPr marL="525689" indent="0">
              <a:buNone/>
              <a:defRPr sz="1400"/>
            </a:lvl2pPr>
            <a:lvl3pPr marL="1051377" indent="0">
              <a:buNone/>
              <a:defRPr sz="1100"/>
            </a:lvl3pPr>
            <a:lvl4pPr marL="1577066" indent="0">
              <a:buNone/>
              <a:defRPr sz="1000"/>
            </a:lvl4pPr>
            <a:lvl5pPr marL="2102754" indent="0">
              <a:buNone/>
              <a:defRPr sz="1000"/>
            </a:lvl5pPr>
            <a:lvl6pPr marL="2628443" indent="0">
              <a:buNone/>
              <a:defRPr sz="1000"/>
            </a:lvl6pPr>
            <a:lvl7pPr marL="3154131" indent="0">
              <a:buNone/>
              <a:defRPr sz="1000"/>
            </a:lvl7pPr>
            <a:lvl8pPr marL="3679820" indent="0">
              <a:buNone/>
              <a:defRPr sz="1000"/>
            </a:lvl8pPr>
            <a:lvl9pPr marL="420550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304264"/>
            <a:ext cx="2430304" cy="648273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304264"/>
            <a:ext cx="7110889" cy="648273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304263"/>
            <a:ext cx="9721215" cy="1266296"/>
          </a:xfrm>
          <a:prstGeom prst="rect">
            <a:avLst/>
          </a:prstGeom>
        </p:spPr>
        <p:txBody>
          <a:bodyPr vert="horz" lIns="105138" tIns="52569" rIns="105138" bIns="5256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772815"/>
            <a:ext cx="9721215" cy="5014180"/>
          </a:xfrm>
          <a:prstGeom prst="rect">
            <a:avLst/>
          </a:prstGeom>
        </p:spPr>
        <p:txBody>
          <a:bodyPr vert="horz" lIns="105138" tIns="52569" rIns="105138" bIns="5256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8" y="7042012"/>
            <a:ext cx="2520315" cy="404511"/>
          </a:xfrm>
          <a:prstGeom prst="rect">
            <a:avLst/>
          </a:prstGeom>
        </p:spPr>
        <p:txBody>
          <a:bodyPr vert="horz" lIns="105138" tIns="52569" rIns="105138" bIns="52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1" y="7042012"/>
            <a:ext cx="3420428" cy="404511"/>
          </a:xfrm>
          <a:prstGeom prst="rect">
            <a:avLst/>
          </a:prstGeom>
        </p:spPr>
        <p:txBody>
          <a:bodyPr vert="horz" lIns="105138" tIns="52569" rIns="105138" bIns="5256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68" y="7042012"/>
            <a:ext cx="2520315" cy="404511"/>
          </a:xfrm>
          <a:prstGeom prst="rect">
            <a:avLst/>
          </a:prstGeom>
        </p:spPr>
        <p:txBody>
          <a:bodyPr vert="horz" lIns="105138" tIns="52569" rIns="105138" bIns="52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51377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4266" indent="-394266" algn="l" defTabSz="1051377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4244" indent="-328555" algn="l" defTabSz="105137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4221" indent="-262844" algn="l" defTabSz="105137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39910" indent="-262844" algn="l" defTabSz="1051377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65599" indent="-262844" algn="l" defTabSz="1051377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91287" indent="-262844" algn="l" defTabSz="1051377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16976" indent="-262844" algn="l" defTabSz="1051377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42664" indent="-262844" algn="l" defTabSz="1051377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68353" indent="-262844" algn="l" defTabSz="1051377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5689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1377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7066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02754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28443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54131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79820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05508" algn="l" defTabSz="1051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78536"/>
            <a:ext cx="3890359" cy="28583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2" r="4074" b="25007"/>
          <a:stretch/>
        </p:blipFill>
        <p:spPr>
          <a:xfrm>
            <a:off x="1008187" y="1020883"/>
            <a:ext cx="3586701" cy="4506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0287" y="2367725"/>
            <a:ext cx="54005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первичной профсоюзной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pPr algn="ctr"/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Когдратьева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Гользиря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Мунавировна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76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78536"/>
            <a:ext cx="3890359" cy="28583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76188" y="2358727"/>
            <a:ext cx="50405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 – массовый сектор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Ольга Николаевна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0195" y="1012169"/>
            <a:ext cx="2952327" cy="5245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27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78536"/>
            <a:ext cx="3890359" cy="28583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7" t="34924" r="28592" b="41852"/>
          <a:stretch/>
        </p:blipFill>
        <p:spPr>
          <a:xfrm>
            <a:off x="1008187" y="1134591"/>
            <a:ext cx="3582366" cy="45927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96618" y="2250673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 – массовый сектор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Мельникова Ольга Сергеевна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61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78536"/>
            <a:ext cx="3890359" cy="28583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96617" y="2489676"/>
            <a:ext cx="50405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сектор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Галимова Лилия Рихватовна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9" descr="C:\Users\п\Desktop\мои фото\8и  марта\IMG_20150308_1514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98" t="17290" r="27700" b="38579"/>
          <a:stretch/>
        </p:blipFill>
        <p:spPr bwMode="auto">
          <a:xfrm>
            <a:off x="1008187" y="990575"/>
            <a:ext cx="3683051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91597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78536"/>
            <a:ext cx="3890359" cy="2858302"/>
          </a:xfrm>
          <a:prstGeom prst="rect">
            <a:avLst/>
          </a:prstGeom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95" y="1134591"/>
            <a:ext cx="3970385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62725" y="2573010"/>
            <a:ext cx="4542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Ответственная за путевки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Михайлова Елена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Марксовна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528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78536"/>
            <a:ext cx="3890359" cy="28583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99" t="16533" b="19189"/>
          <a:stretch/>
        </p:blipFill>
        <p:spPr bwMode="auto">
          <a:xfrm flipH="1">
            <a:off x="1152203" y="990575"/>
            <a:ext cx="3096344" cy="4667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64571" y="2269785"/>
            <a:ext cx="51845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молодежи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рофсоюзного сектора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Галимова Лидия Александровна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731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404069"/>
            <a:ext cx="3890359" cy="28583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96618" y="1926679"/>
            <a:ext cx="5040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39" t="9357" r="27467" b="33874"/>
          <a:stretch/>
        </p:blipFill>
        <p:spPr bwMode="auto">
          <a:xfrm>
            <a:off x="1008187" y="1025082"/>
            <a:ext cx="3618444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71033" y="2031160"/>
            <a:ext cx="50405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Сектор социально – экономических прав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Исаева Ольга Михайловна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446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a-webdesign.com/images/blue-square-outline-png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2" y="-1"/>
            <a:ext cx="10814212" cy="75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87" y="-78536"/>
            <a:ext cx="3890359" cy="2858302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0195" y="1062583"/>
            <a:ext cx="3096344" cy="4644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20555" y="2395045"/>
            <a:ext cx="56166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Сектор социально – экономических прав</a:t>
            </a:r>
          </a:p>
          <a:p>
            <a:pPr algn="ctr"/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Хуснутдинова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Лилия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Наильевна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9866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58</Words>
  <Application>Microsoft Office PowerPoint</Application>
  <PresentationFormat>Произвольный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</dc:creator>
  <cp:lastModifiedBy>п</cp:lastModifiedBy>
  <cp:revision>3</cp:revision>
  <dcterms:created xsi:type="dcterms:W3CDTF">2022-08-14T08:57:02Z</dcterms:created>
  <dcterms:modified xsi:type="dcterms:W3CDTF">2022-08-14T09:18:38Z</dcterms:modified>
</cp:coreProperties>
</file>