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3" r:id="rId3"/>
    <p:sldId id="277" r:id="rId4"/>
    <p:sldId id="278" r:id="rId5"/>
    <p:sldId id="279" r:id="rId6"/>
    <p:sldId id="311" r:id="rId7"/>
    <p:sldId id="314" r:id="rId8"/>
    <p:sldId id="315" r:id="rId9"/>
    <p:sldId id="310" r:id="rId10"/>
    <p:sldId id="316" r:id="rId11"/>
    <p:sldId id="317" r:id="rId12"/>
    <p:sldId id="318" r:id="rId13"/>
    <p:sldId id="319" r:id="rId14"/>
    <p:sldId id="321" r:id="rId15"/>
    <p:sldId id="313" r:id="rId16"/>
    <p:sldId id="258" r:id="rId17"/>
    <p:sldId id="285" r:id="rId18"/>
    <p:sldId id="287" r:id="rId19"/>
    <p:sldId id="288" r:id="rId20"/>
    <p:sldId id="322" r:id="rId21"/>
    <p:sldId id="289" r:id="rId22"/>
    <p:sldId id="320" r:id="rId23"/>
    <p:sldId id="32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>
        <p:scale>
          <a:sx n="117" d="100"/>
          <a:sy n="117" d="100"/>
        </p:scale>
        <p:origin x="2604" y="9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7E6259-2349-4526-80B7-DFBD4145E09D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F7FBB19E-C5D1-4336-B6D9-D84FFB92DF90}">
      <dgm:prSet phldrT="[Текст]"/>
      <dgm:spPr/>
      <dgm:t>
        <a:bodyPr/>
        <a:lstStyle/>
        <a:p>
          <a:r>
            <a:rPr lang="ru-RU" dirty="0" smtClean="0"/>
            <a:t>Основное </a:t>
          </a:r>
          <a:endParaRPr lang="ru-RU" dirty="0"/>
        </a:p>
      </dgm:t>
    </dgm:pt>
    <dgm:pt modelId="{22170B72-AC5F-4394-836E-5D2A786EF295}" type="parTrans" cxnId="{0FD7E812-3E89-45D6-98B2-A7915FD4D58B}">
      <dgm:prSet/>
      <dgm:spPr/>
      <dgm:t>
        <a:bodyPr/>
        <a:lstStyle/>
        <a:p>
          <a:endParaRPr lang="ru-RU"/>
        </a:p>
      </dgm:t>
    </dgm:pt>
    <dgm:pt modelId="{B886EDE3-6A4B-4275-BB44-A7E42CCFBF09}" type="sibTrans" cxnId="{0FD7E812-3E89-45D6-98B2-A7915FD4D58B}">
      <dgm:prSet/>
      <dgm:spPr/>
      <dgm:t>
        <a:bodyPr/>
        <a:lstStyle/>
        <a:p>
          <a:endParaRPr lang="ru-RU"/>
        </a:p>
      </dgm:t>
    </dgm:pt>
    <dgm:pt modelId="{2C54B9F8-595E-41E5-A40B-6A95256E3C2D}">
      <dgm:prSet phldrT="[Текст]"/>
      <dgm:spPr/>
      <dgm:t>
        <a:bodyPr/>
        <a:lstStyle/>
        <a:p>
          <a:r>
            <a:rPr lang="ru-RU" dirty="0" smtClean="0"/>
            <a:t>Начальное </a:t>
          </a:r>
          <a:endParaRPr lang="ru-RU" dirty="0"/>
        </a:p>
      </dgm:t>
    </dgm:pt>
    <dgm:pt modelId="{EDFF5C01-9352-474D-955F-EAC1BBE8E69C}" type="parTrans" cxnId="{AEEE03CD-BF84-4B33-9B90-143ABE29EFB0}">
      <dgm:prSet/>
      <dgm:spPr/>
      <dgm:t>
        <a:bodyPr/>
        <a:lstStyle/>
        <a:p>
          <a:endParaRPr lang="ru-RU"/>
        </a:p>
      </dgm:t>
    </dgm:pt>
    <dgm:pt modelId="{69BEFCDD-D2FD-4955-9B7C-B558FE8DAA88}" type="sibTrans" cxnId="{AEEE03CD-BF84-4B33-9B90-143ABE29EFB0}">
      <dgm:prSet/>
      <dgm:spPr/>
      <dgm:t>
        <a:bodyPr/>
        <a:lstStyle/>
        <a:p>
          <a:endParaRPr lang="ru-RU"/>
        </a:p>
      </dgm:t>
    </dgm:pt>
    <dgm:pt modelId="{904BA23B-ECC1-4EB6-9297-A655288CB67B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Дошкольное</a:t>
          </a:r>
          <a:r>
            <a:rPr lang="ru-RU" dirty="0" smtClean="0"/>
            <a:t> </a:t>
          </a:r>
          <a:endParaRPr lang="ru-RU" dirty="0"/>
        </a:p>
      </dgm:t>
    </dgm:pt>
    <dgm:pt modelId="{66BD90A8-0B89-4C0B-8336-1559EBDFF23F}" type="parTrans" cxnId="{A098A195-EAD3-4916-9799-6BDB2906F2DA}">
      <dgm:prSet/>
      <dgm:spPr/>
      <dgm:t>
        <a:bodyPr/>
        <a:lstStyle/>
        <a:p>
          <a:endParaRPr lang="ru-RU"/>
        </a:p>
      </dgm:t>
    </dgm:pt>
    <dgm:pt modelId="{E714C780-CBE4-411D-A480-74869C5CE6DB}" type="sibTrans" cxnId="{A098A195-EAD3-4916-9799-6BDB2906F2DA}">
      <dgm:prSet/>
      <dgm:spPr/>
      <dgm:t>
        <a:bodyPr/>
        <a:lstStyle/>
        <a:p>
          <a:endParaRPr lang="ru-RU"/>
        </a:p>
      </dgm:t>
    </dgm:pt>
    <dgm:pt modelId="{F86DC3E5-C651-4630-9223-2E832C271177}">
      <dgm:prSet/>
      <dgm:spPr/>
      <dgm:t>
        <a:bodyPr/>
        <a:lstStyle/>
        <a:p>
          <a:r>
            <a:rPr lang="ru-RU" dirty="0" smtClean="0"/>
            <a:t>Среднее </a:t>
          </a:r>
          <a:endParaRPr lang="ru-RU" dirty="0"/>
        </a:p>
      </dgm:t>
    </dgm:pt>
    <dgm:pt modelId="{EA828D26-21CF-4109-A74A-1E40D6EE8E39}" type="parTrans" cxnId="{F171DCDB-E7AB-4C81-BCE3-6D2EE0CEF14E}">
      <dgm:prSet/>
      <dgm:spPr/>
      <dgm:t>
        <a:bodyPr/>
        <a:lstStyle/>
        <a:p>
          <a:endParaRPr lang="ru-RU"/>
        </a:p>
      </dgm:t>
    </dgm:pt>
    <dgm:pt modelId="{6E1279CA-92EB-4ABF-8D97-163F7A23741D}" type="sibTrans" cxnId="{F171DCDB-E7AB-4C81-BCE3-6D2EE0CEF14E}">
      <dgm:prSet/>
      <dgm:spPr/>
      <dgm:t>
        <a:bodyPr/>
        <a:lstStyle/>
        <a:p>
          <a:endParaRPr lang="ru-RU"/>
        </a:p>
      </dgm:t>
    </dgm:pt>
    <dgm:pt modelId="{DA687C5F-46E4-4B80-92B8-D6502BAE94A4}" type="pres">
      <dgm:prSet presAssocID="{697E6259-2349-4526-80B7-DFBD4145E09D}" presName="compositeShape" presStyleCnt="0">
        <dgm:presLayoutVars>
          <dgm:dir/>
          <dgm:resizeHandles/>
        </dgm:presLayoutVars>
      </dgm:prSet>
      <dgm:spPr/>
    </dgm:pt>
    <dgm:pt modelId="{B2B971F5-67B8-42CD-B43A-A1F5710E1E5E}" type="pres">
      <dgm:prSet presAssocID="{697E6259-2349-4526-80B7-DFBD4145E09D}" presName="pyramid" presStyleLbl="node1" presStyleIdx="0" presStyleCnt="1"/>
      <dgm:spPr/>
    </dgm:pt>
    <dgm:pt modelId="{FB2D2F8C-E664-4E5B-86E2-521F8AA1EB47}" type="pres">
      <dgm:prSet presAssocID="{697E6259-2349-4526-80B7-DFBD4145E09D}" presName="theList" presStyleCnt="0"/>
      <dgm:spPr/>
    </dgm:pt>
    <dgm:pt modelId="{3415EDBB-2C22-44F9-B3D0-F9CA19D4DB31}" type="pres">
      <dgm:prSet presAssocID="{F86DC3E5-C651-4630-9223-2E832C271177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8746F8-0A10-48B1-A89D-2D92B6AB0714}" type="pres">
      <dgm:prSet presAssocID="{F86DC3E5-C651-4630-9223-2E832C271177}" presName="aSpace" presStyleCnt="0"/>
      <dgm:spPr/>
    </dgm:pt>
    <dgm:pt modelId="{040B7FD4-0839-431F-BD1C-CE6616FACB09}" type="pres">
      <dgm:prSet presAssocID="{F7FBB19E-C5D1-4336-B6D9-D84FFB92DF90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68B268-DA43-4FD3-9810-EC641B76C0B0}" type="pres">
      <dgm:prSet presAssocID="{F7FBB19E-C5D1-4336-B6D9-D84FFB92DF90}" presName="aSpace" presStyleCnt="0"/>
      <dgm:spPr/>
    </dgm:pt>
    <dgm:pt modelId="{386D7A7F-E559-463B-AA64-C247659E6967}" type="pres">
      <dgm:prSet presAssocID="{2C54B9F8-595E-41E5-A40B-6A95256E3C2D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F8488-D248-41A2-A6A1-6C25C42D53AC}" type="pres">
      <dgm:prSet presAssocID="{2C54B9F8-595E-41E5-A40B-6A95256E3C2D}" presName="aSpace" presStyleCnt="0"/>
      <dgm:spPr/>
    </dgm:pt>
    <dgm:pt modelId="{1F22BC17-C5BA-49E2-8B7B-4F1F67C6CCAB}" type="pres">
      <dgm:prSet presAssocID="{904BA23B-ECC1-4EB6-9297-A655288CB67B}" presName="aNode" presStyleLbl="fgAcc1" presStyleIdx="3" presStyleCnt="4" custLinFactY="44007" custLinFactNeighborX="106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ECCBA-0243-44B8-A8F5-355B01D40465}" type="pres">
      <dgm:prSet presAssocID="{904BA23B-ECC1-4EB6-9297-A655288CB67B}" presName="aSpace" presStyleCnt="0"/>
      <dgm:spPr/>
    </dgm:pt>
  </dgm:ptLst>
  <dgm:cxnLst>
    <dgm:cxn modelId="{BDFE4345-7175-43BC-8D00-B3D869D79D1D}" type="presOf" srcId="{697E6259-2349-4526-80B7-DFBD4145E09D}" destId="{DA687C5F-46E4-4B80-92B8-D6502BAE94A4}" srcOrd="0" destOrd="0" presId="urn:microsoft.com/office/officeart/2005/8/layout/pyramid2"/>
    <dgm:cxn modelId="{27327FD8-16DF-46E2-9949-3461AA15EA4A}" type="presOf" srcId="{F86DC3E5-C651-4630-9223-2E832C271177}" destId="{3415EDBB-2C22-44F9-B3D0-F9CA19D4DB31}" srcOrd="0" destOrd="0" presId="urn:microsoft.com/office/officeart/2005/8/layout/pyramid2"/>
    <dgm:cxn modelId="{F171DCDB-E7AB-4C81-BCE3-6D2EE0CEF14E}" srcId="{697E6259-2349-4526-80B7-DFBD4145E09D}" destId="{F86DC3E5-C651-4630-9223-2E832C271177}" srcOrd="0" destOrd="0" parTransId="{EA828D26-21CF-4109-A74A-1E40D6EE8E39}" sibTransId="{6E1279CA-92EB-4ABF-8D97-163F7A23741D}"/>
    <dgm:cxn modelId="{14A7C68A-0B6A-4390-AB5C-5888945048B5}" type="presOf" srcId="{2C54B9F8-595E-41E5-A40B-6A95256E3C2D}" destId="{386D7A7F-E559-463B-AA64-C247659E6967}" srcOrd="0" destOrd="0" presId="urn:microsoft.com/office/officeart/2005/8/layout/pyramid2"/>
    <dgm:cxn modelId="{2E443600-2D80-475C-BEFD-9EB7FA916FE7}" type="presOf" srcId="{F7FBB19E-C5D1-4336-B6D9-D84FFB92DF90}" destId="{040B7FD4-0839-431F-BD1C-CE6616FACB09}" srcOrd="0" destOrd="0" presId="urn:microsoft.com/office/officeart/2005/8/layout/pyramid2"/>
    <dgm:cxn modelId="{41A860FF-6F48-448F-964F-A7406ED1FA97}" type="presOf" srcId="{904BA23B-ECC1-4EB6-9297-A655288CB67B}" destId="{1F22BC17-C5BA-49E2-8B7B-4F1F67C6CCAB}" srcOrd="0" destOrd="0" presId="urn:microsoft.com/office/officeart/2005/8/layout/pyramid2"/>
    <dgm:cxn modelId="{AEEE03CD-BF84-4B33-9B90-143ABE29EFB0}" srcId="{697E6259-2349-4526-80B7-DFBD4145E09D}" destId="{2C54B9F8-595E-41E5-A40B-6A95256E3C2D}" srcOrd="2" destOrd="0" parTransId="{EDFF5C01-9352-474D-955F-EAC1BBE8E69C}" sibTransId="{69BEFCDD-D2FD-4955-9B7C-B558FE8DAA88}"/>
    <dgm:cxn modelId="{A098A195-EAD3-4916-9799-6BDB2906F2DA}" srcId="{697E6259-2349-4526-80B7-DFBD4145E09D}" destId="{904BA23B-ECC1-4EB6-9297-A655288CB67B}" srcOrd="3" destOrd="0" parTransId="{66BD90A8-0B89-4C0B-8336-1559EBDFF23F}" sibTransId="{E714C780-CBE4-411D-A480-74869C5CE6DB}"/>
    <dgm:cxn modelId="{0FD7E812-3E89-45D6-98B2-A7915FD4D58B}" srcId="{697E6259-2349-4526-80B7-DFBD4145E09D}" destId="{F7FBB19E-C5D1-4336-B6D9-D84FFB92DF90}" srcOrd="1" destOrd="0" parTransId="{22170B72-AC5F-4394-836E-5D2A786EF295}" sibTransId="{B886EDE3-6A4B-4275-BB44-A7E42CCFBF09}"/>
    <dgm:cxn modelId="{9DBE0746-7D14-4BDA-A76B-7D63655890D3}" type="presParOf" srcId="{DA687C5F-46E4-4B80-92B8-D6502BAE94A4}" destId="{B2B971F5-67B8-42CD-B43A-A1F5710E1E5E}" srcOrd="0" destOrd="0" presId="urn:microsoft.com/office/officeart/2005/8/layout/pyramid2"/>
    <dgm:cxn modelId="{45E0E452-61D2-4822-84E2-11AC8706C8C9}" type="presParOf" srcId="{DA687C5F-46E4-4B80-92B8-D6502BAE94A4}" destId="{FB2D2F8C-E664-4E5B-86E2-521F8AA1EB47}" srcOrd="1" destOrd="0" presId="urn:microsoft.com/office/officeart/2005/8/layout/pyramid2"/>
    <dgm:cxn modelId="{47ECC116-A89B-4708-8173-36925F75E0E9}" type="presParOf" srcId="{FB2D2F8C-E664-4E5B-86E2-521F8AA1EB47}" destId="{3415EDBB-2C22-44F9-B3D0-F9CA19D4DB31}" srcOrd="0" destOrd="0" presId="urn:microsoft.com/office/officeart/2005/8/layout/pyramid2"/>
    <dgm:cxn modelId="{A4BD1FB0-3531-4AD6-8311-BD45811F2736}" type="presParOf" srcId="{FB2D2F8C-E664-4E5B-86E2-521F8AA1EB47}" destId="{CD8746F8-0A10-48B1-A89D-2D92B6AB0714}" srcOrd="1" destOrd="0" presId="urn:microsoft.com/office/officeart/2005/8/layout/pyramid2"/>
    <dgm:cxn modelId="{1B816A04-050C-4C93-9045-EEF03E8E3EBC}" type="presParOf" srcId="{FB2D2F8C-E664-4E5B-86E2-521F8AA1EB47}" destId="{040B7FD4-0839-431F-BD1C-CE6616FACB09}" srcOrd="2" destOrd="0" presId="urn:microsoft.com/office/officeart/2005/8/layout/pyramid2"/>
    <dgm:cxn modelId="{880CE6C6-8C5B-4F91-8B01-90592D59CD20}" type="presParOf" srcId="{FB2D2F8C-E664-4E5B-86E2-521F8AA1EB47}" destId="{F668B268-DA43-4FD3-9810-EC641B76C0B0}" srcOrd="3" destOrd="0" presId="urn:microsoft.com/office/officeart/2005/8/layout/pyramid2"/>
    <dgm:cxn modelId="{94871614-7347-4EE8-B04F-8C12396317F3}" type="presParOf" srcId="{FB2D2F8C-E664-4E5B-86E2-521F8AA1EB47}" destId="{386D7A7F-E559-463B-AA64-C247659E6967}" srcOrd="4" destOrd="0" presId="urn:microsoft.com/office/officeart/2005/8/layout/pyramid2"/>
    <dgm:cxn modelId="{8E69207D-19A3-48DA-BED2-3C5A522BDE35}" type="presParOf" srcId="{FB2D2F8C-E664-4E5B-86E2-521F8AA1EB47}" destId="{721F8488-D248-41A2-A6A1-6C25C42D53AC}" srcOrd="5" destOrd="0" presId="urn:microsoft.com/office/officeart/2005/8/layout/pyramid2"/>
    <dgm:cxn modelId="{ACA9A23A-A2C6-41C0-83FB-099AD1AEA5F6}" type="presParOf" srcId="{FB2D2F8C-E664-4E5B-86E2-521F8AA1EB47}" destId="{1F22BC17-C5BA-49E2-8B7B-4F1F67C6CCAB}" srcOrd="6" destOrd="0" presId="urn:microsoft.com/office/officeart/2005/8/layout/pyramid2"/>
    <dgm:cxn modelId="{D5323D94-3AFA-4A7D-A124-402AEA6AF719}" type="presParOf" srcId="{FB2D2F8C-E664-4E5B-86E2-521F8AA1EB47}" destId="{4F0ECCBA-0243-44B8-A8F5-355B01D40465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D59410-4D5E-4291-A345-28009B0C8262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A76614-3515-4A46-B470-F9495F61B60F}">
      <dgm:prSet phldrT="[Текст]"/>
      <dgm:spPr/>
      <dgm:t>
        <a:bodyPr/>
        <a:lstStyle/>
        <a:p>
          <a:r>
            <a:rPr lang="ru-RU" b="1" dirty="0" smtClean="0"/>
            <a:t>ФГОС ДО </a:t>
          </a:r>
          <a:endParaRPr lang="ru-RU" b="1" dirty="0"/>
        </a:p>
      </dgm:t>
    </dgm:pt>
    <dgm:pt modelId="{0AF118F2-776D-47D2-B38F-4C5D3F9E393E}" type="parTrans" cxnId="{7DF189F5-7C4A-47E0-9C99-93A5D1FE4F3F}">
      <dgm:prSet/>
      <dgm:spPr/>
      <dgm:t>
        <a:bodyPr/>
        <a:lstStyle/>
        <a:p>
          <a:endParaRPr lang="ru-RU"/>
        </a:p>
      </dgm:t>
    </dgm:pt>
    <dgm:pt modelId="{99094921-1331-42CC-A660-A6F843ED73B9}" type="sibTrans" cxnId="{7DF189F5-7C4A-47E0-9C99-93A5D1FE4F3F}">
      <dgm:prSet/>
      <dgm:spPr/>
      <dgm:t>
        <a:bodyPr/>
        <a:lstStyle/>
        <a:p>
          <a:endParaRPr lang="ru-RU"/>
        </a:p>
      </dgm:t>
    </dgm:pt>
    <dgm:pt modelId="{288344C9-A478-470D-BBDF-6110235CB705}">
      <dgm:prSet phldrT="[Текст]"/>
      <dgm:spPr/>
      <dgm:t>
        <a:bodyPr/>
        <a:lstStyle/>
        <a:p>
          <a:r>
            <a:rPr lang="ru-RU" b="1" dirty="0" smtClean="0"/>
            <a:t>Требования к структуре, содержанию и объему ООП</a:t>
          </a:r>
          <a:endParaRPr lang="ru-RU" b="1" dirty="0"/>
        </a:p>
      </dgm:t>
    </dgm:pt>
    <dgm:pt modelId="{5933FEAE-55D6-41CE-8B16-EC82B8D02030}" type="parTrans" cxnId="{4B19F16B-E3C9-4F32-94EB-F7C5EA10419E}">
      <dgm:prSet/>
      <dgm:spPr/>
      <dgm:t>
        <a:bodyPr/>
        <a:lstStyle/>
        <a:p>
          <a:endParaRPr lang="ru-RU"/>
        </a:p>
      </dgm:t>
    </dgm:pt>
    <dgm:pt modelId="{D892FFB1-1B2C-4A0E-A717-A59F26086D7B}" type="sibTrans" cxnId="{4B19F16B-E3C9-4F32-94EB-F7C5EA10419E}">
      <dgm:prSet/>
      <dgm:spPr/>
      <dgm:t>
        <a:bodyPr/>
        <a:lstStyle/>
        <a:p>
          <a:endParaRPr lang="ru-RU"/>
        </a:p>
      </dgm:t>
    </dgm:pt>
    <dgm:pt modelId="{E9B633E9-AC66-4A31-BCD9-AA90C352F619}">
      <dgm:prSet phldrT="[Текст]"/>
      <dgm:spPr/>
      <dgm:t>
        <a:bodyPr/>
        <a:lstStyle/>
        <a:p>
          <a:r>
            <a:rPr lang="ru-RU" b="1" dirty="0" smtClean="0"/>
            <a:t>Требования к результатам освоения ООП:</a:t>
          </a:r>
        </a:p>
        <a:p>
          <a:r>
            <a:rPr lang="ru-RU" b="0" i="0" dirty="0" smtClean="0"/>
            <a:t>Целевые ориентиры образования в младенческом и раннем возрасте</a:t>
          </a:r>
        </a:p>
        <a:p>
          <a:r>
            <a:rPr lang="ru-RU" b="0" i="0" dirty="0" smtClean="0"/>
            <a:t>Целевые ориентиры на этапе завершения дошкольного образования:</a:t>
          </a:r>
          <a:endParaRPr lang="ru-RU" b="1" dirty="0"/>
        </a:p>
      </dgm:t>
    </dgm:pt>
    <dgm:pt modelId="{AD97D9A0-540E-4D08-B1DE-912E47FDAD23}" type="parTrans" cxnId="{B3C72A05-3178-4F90-B084-8BBA8EF6C6CB}">
      <dgm:prSet/>
      <dgm:spPr/>
      <dgm:t>
        <a:bodyPr/>
        <a:lstStyle/>
        <a:p>
          <a:endParaRPr lang="ru-RU"/>
        </a:p>
      </dgm:t>
    </dgm:pt>
    <dgm:pt modelId="{07B2AD86-9FE5-4AD4-B76D-4569BC88F78E}" type="sibTrans" cxnId="{B3C72A05-3178-4F90-B084-8BBA8EF6C6CB}">
      <dgm:prSet/>
      <dgm:spPr/>
      <dgm:t>
        <a:bodyPr/>
        <a:lstStyle/>
        <a:p>
          <a:endParaRPr lang="ru-RU"/>
        </a:p>
      </dgm:t>
    </dgm:pt>
    <dgm:pt modelId="{8CF0B036-76E7-42D8-926B-165DD92AE711}">
      <dgm:prSet phldrT="[Текст]"/>
      <dgm:spPr/>
      <dgm:t>
        <a:bodyPr/>
        <a:lstStyle/>
        <a:p>
          <a:pPr algn="ctr"/>
          <a:r>
            <a:rPr lang="ru-RU" b="1" dirty="0" smtClean="0"/>
            <a:t>Требования к условиям реализации программы:</a:t>
          </a:r>
        </a:p>
        <a:p>
          <a:pPr algn="just"/>
          <a:r>
            <a:rPr lang="ru-RU" b="0" i="0" dirty="0" smtClean="0"/>
            <a:t>психолого-педагогическим, кадровым, материально-техническим и финансовым условиям, а также к развивающей предметно-пространственной среде.</a:t>
          </a:r>
          <a:r>
            <a:rPr lang="ru-RU" b="1" dirty="0" smtClean="0"/>
            <a:t> </a:t>
          </a:r>
          <a:endParaRPr lang="ru-RU" b="1" dirty="0"/>
        </a:p>
      </dgm:t>
    </dgm:pt>
    <dgm:pt modelId="{36DC7E46-6CD8-492C-98E4-0914058C468A}" type="parTrans" cxnId="{30AA512F-E469-4AF2-93E2-1A4AAC35B0B0}">
      <dgm:prSet/>
      <dgm:spPr/>
      <dgm:t>
        <a:bodyPr/>
        <a:lstStyle/>
        <a:p>
          <a:endParaRPr lang="ru-RU"/>
        </a:p>
      </dgm:t>
    </dgm:pt>
    <dgm:pt modelId="{7756F09E-2B1F-4C22-B579-6F5161BCC045}" type="sibTrans" cxnId="{30AA512F-E469-4AF2-93E2-1A4AAC35B0B0}">
      <dgm:prSet/>
      <dgm:spPr/>
      <dgm:t>
        <a:bodyPr/>
        <a:lstStyle/>
        <a:p>
          <a:endParaRPr lang="ru-RU"/>
        </a:p>
      </dgm:t>
    </dgm:pt>
    <dgm:pt modelId="{2DD513A2-AAFD-4E1A-B88F-E09F5834F62A}" type="pres">
      <dgm:prSet presAssocID="{4ED59410-4D5E-4291-A345-28009B0C826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EDDF3F1-EF0F-4951-851F-E2960BF49713}" type="pres">
      <dgm:prSet presAssocID="{3BA76614-3515-4A46-B470-F9495F61B60F}" presName="singleCycle" presStyleCnt="0"/>
      <dgm:spPr/>
    </dgm:pt>
    <dgm:pt modelId="{F6FA8C41-E2E4-4D0A-8A7C-59BAF4D723DC}" type="pres">
      <dgm:prSet presAssocID="{3BA76614-3515-4A46-B470-F9495F61B60F}" presName="singleCenter" presStyleLbl="node1" presStyleIdx="0" presStyleCnt="4" custLinFactNeighborX="251" custLinFactNeighborY="-11786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D5A501E0-73A7-4443-BB89-6A02BA0793F4}" type="pres">
      <dgm:prSet presAssocID="{5933FEAE-55D6-41CE-8B16-EC82B8D02030}" presName="Name56" presStyleLbl="parChTrans1D2" presStyleIdx="0" presStyleCnt="3"/>
      <dgm:spPr/>
      <dgm:t>
        <a:bodyPr/>
        <a:lstStyle/>
        <a:p>
          <a:endParaRPr lang="ru-RU"/>
        </a:p>
      </dgm:t>
    </dgm:pt>
    <dgm:pt modelId="{C9B47424-2F7F-47C1-AA8E-9826E0A62CF3}" type="pres">
      <dgm:prSet presAssocID="{288344C9-A478-470D-BBDF-6110235CB705}" presName="text0" presStyleLbl="node1" presStyleIdx="1" presStyleCnt="4" custScaleX="382591" custRadScaleRad="85012" custRadScaleInc="-1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A413E-7E9B-4C74-82A8-FCFCAAF2B3B4}" type="pres">
      <dgm:prSet presAssocID="{AD97D9A0-540E-4D08-B1DE-912E47FDAD23}" presName="Name56" presStyleLbl="parChTrans1D2" presStyleIdx="1" presStyleCnt="3"/>
      <dgm:spPr/>
      <dgm:t>
        <a:bodyPr/>
        <a:lstStyle/>
        <a:p>
          <a:endParaRPr lang="ru-RU"/>
        </a:p>
      </dgm:t>
    </dgm:pt>
    <dgm:pt modelId="{42BECDD0-2CD8-4EF7-A80F-E8D70B915790}" type="pres">
      <dgm:prSet presAssocID="{E9B633E9-AC66-4A31-BCD9-AA90C352F619}" presName="text0" presStyleLbl="node1" presStyleIdx="2" presStyleCnt="4" custScaleX="322264" custScaleY="375692" custRadScaleRad="120951" custRadScaleInc="-231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3EEF57-3284-4D66-958F-0255FA23E883}" type="pres">
      <dgm:prSet presAssocID="{36DC7E46-6CD8-492C-98E4-0914058C468A}" presName="Name56" presStyleLbl="parChTrans1D2" presStyleIdx="2" presStyleCnt="3"/>
      <dgm:spPr/>
      <dgm:t>
        <a:bodyPr/>
        <a:lstStyle/>
        <a:p>
          <a:endParaRPr lang="ru-RU"/>
        </a:p>
      </dgm:t>
    </dgm:pt>
    <dgm:pt modelId="{9C7A077F-5603-488A-9449-1FA2E2EB979B}" type="pres">
      <dgm:prSet presAssocID="{8CF0B036-76E7-42D8-926B-165DD92AE711}" presName="text0" presStyleLbl="node1" presStyleIdx="3" presStyleCnt="4" custScaleX="328881" custScaleY="374876" custRadScaleRad="120502" custRadScaleInc="23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97B0BC-FE8F-4C86-815E-254123C05A87}" type="presOf" srcId="{36DC7E46-6CD8-492C-98E4-0914058C468A}" destId="{5F3EEF57-3284-4D66-958F-0255FA23E883}" srcOrd="0" destOrd="0" presId="urn:microsoft.com/office/officeart/2008/layout/RadialCluster"/>
    <dgm:cxn modelId="{F47EAC88-942E-4DC7-957A-D91DC42A8761}" type="presOf" srcId="{8CF0B036-76E7-42D8-926B-165DD92AE711}" destId="{9C7A077F-5603-488A-9449-1FA2E2EB979B}" srcOrd="0" destOrd="0" presId="urn:microsoft.com/office/officeart/2008/layout/RadialCluster"/>
    <dgm:cxn modelId="{CD2FFA0E-54B8-429A-A5C5-40332F4E60DB}" type="presOf" srcId="{288344C9-A478-470D-BBDF-6110235CB705}" destId="{C9B47424-2F7F-47C1-AA8E-9826E0A62CF3}" srcOrd="0" destOrd="0" presId="urn:microsoft.com/office/officeart/2008/layout/RadialCluster"/>
    <dgm:cxn modelId="{30AA512F-E469-4AF2-93E2-1A4AAC35B0B0}" srcId="{3BA76614-3515-4A46-B470-F9495F61B60F}" destId="{8CF0B036-76E7-42D8-926B-165DD92AE711}" srcOrd="2" destOrd="0" parTransId="{36DC7E46-6CD8-492C-98E4-0914058C468A}" sibTransId="{7756F09E-2B1F-4C22-B579-6F5161BCC045}"/>
    <dgm:cxn modelId="{7DF189F5-7C4A-47E0-9C99-93A5D1FE4F3F}" srcId="{4ED59410-4D5E-4291-A345-28009B0C8262}" destId="{3BA76614-3515-4A46-B470-F9495F61B60F}" srcOrd="0" destOrd="0" parTransId="{0AF118F2-776D-47D2-B38F-4C5D3F9E393E}" sibTransId="{99094921-1331-42CC-A660-A6F843ED73B9}"/>
    <dgm:cxn modelId="{89EFCBC9-9E91-4440-B001-EF9537594E50}" type="presOf" srcId="{E9B633E9-AC66-4A31-BCD9-AA90C352F619}" destId="{42BECDD0-2CD8-4EF7-A80F-E8D70B915790}" srcOrd="0" destOrd="0" presId="urn:microsoft.com/office/officeart/2008/layout/RadialCluster"/>
    <dgm:cxn modelId="{B0438A6E-4995-4AFB-A76C-685B28B215CC}" type="presOf" srcId="{AD97D9A0-540E-4D08-B1DE-912E47FDAD23}" destId="{E14A413E-7E9B-4C74-82A8-FCFCAAF2B3B4}" srcOrd="0" destOrd="0" presId="urn:microsoft.com/office/officeart/2008/layout/RadialCluster"/>
    <dgm:cxn modelId="{B2F6FA9D-628F-4A57-8204-E124FF6815FC}" type="presOf" srcId="{4ED59410-4D5E-4291-A345-28009B0C8262}" destId="{2DD513A2-AAFD-4E1A-B88F-E09F5834F62A}" srcOrd="0" destOrd="0" presId="urn:microsoft.com/office/officeart/2008/layout/RadialCluster"/>
    <dgm:cxn modelId="{2A76D566-E556-4F9E-8782-E6F47DD460B3}" type="presOf" srcId="{3BA76614-3515-4A46-B470-F9495F61B60F}" destId="{F6FA8C41-E2E4-4D0A-8A7C-59BAF4D723DC}" srcOrd="0" destOrd="0" presId="urn:microsoft.com/office/officeart/2008/layout/RadialCluster"/>
    <dgm:cxn modelId="{B3C72A05-3178-4F90-B084-8BBA8EF6C6CB}" srcId="{3BA76614-3515-4A46-B470-F9495F61B60F}" destId="{E9B633E9-AC66-4A31-BCD9-AA90C352F619}" srcOrd="1" destOrd="0" parTransId="{AD97D9A0-540E-4D08-B1DE-912E47FDAD23}" sibTransId="{07B2AD86-9FE5-4AD4-B76D-4569BC88F78E}"/>
    <dgm:cxn modelId="{6161DF41-F5B1-432C-B89D-D39DE34260D1}" type="presOf" srcId="{5933FEAE-55D6-41CE-8B16-EC82B8D02030}" destId="{D5A501E0-73A7-4443-BB89-6A02BA0793F4}" srcOrd="0" destOrd="0" presId="urn:microsoft.com/office/officeart/2008/layout/RadialCluster"/>
    <dgm:cxn modelId="{4B19F16B-E3C9-4F32-94EB-F7C5EA10419E}" srcId="{3BA76614-3515-4A46-B470-F9495F61B60F}" destId="{288344C9-A478-470D-BBDF-6110235CB705}" srcOrd="0" destOrd="0" parTransId="{5933FEAE-55D6-41CE-8B16-EC82B8D02030}" sibTransId="{D892FFB1-1B2C-4A0E-A717-A59F26086D7B}"/>
    <dgm:cxn modelId="{9E6182F5-9692-48A4-8E32-AC9BAA766710}" type="presParOf" srcId="{2DD513A2-AAFD-4E1A-B88F-E09F5834F62A}" destId="{5EDDF3F1-EF0F-4951-851F-E2960BF49713}" srcOrd="0" destOrd="0" presId="urn:microsoft.com/office/officeart/2008/layout/RadialCluster"/>
    <dgm:cxn modelId="{B1F0C9BD-1874-414B-B1F8-E238E0F416A5}" type="presParOf" srcId="{5EDDF3F1-EF0F-4951-851F-E2960BF49713}" destId="{F6FA8C41-E2E4-4D0A-8A7C-59BAF4D723DC}" srcOrd="0" destOrd="0" presId="urn:microsoft.com/office/officeart/2008/layout/RadialCluster"/>
    <dgm:cxn modelId="{B9A16587-6C56-48D5-B3B0-8CE32EDF6D4B}" type="presParOf" srcId="{5EDDF3F1-EF0F-4951-851F-E2960BF49713}" destId="{D5A501E0-73A7-4443-BB89-6A02BA0793F4}" srcOrd="1" destOrd="0" presId="urn:microsoft.com/office/officeart/2008/layout/RadialCluster"/>
    <dgm:cxn modelId="{A5114BF3-9C81-4435-990A-65CAF977F68D}" type="presParOf" srcId="{5EDDF3F1-EF0F-4951-851F-E2960BF49713}" destId="{C9B47424-2F7F-47C1-AA8E-9826E0A62CF3}" srcOrd="2" destOrd="0" presId="urn:microsoft.com/office/officeart/2008/layout/RadialCluster"/>
    <dgm:cxn modelId="{B084CC37-9B2E-4CD7-B27B-4E9186ABD835}" type="presParOf" srcId="{5EDDF3F1-EF0F-4951-851F-E2960BF49713}" destId="{E14A413E-7E9B-4C74-82A8-FCFCAAF2B3B4}" srcOrd="3" destOrd="0" presId="urn:microsoft.com/office/officeart/2008/layout/RadialCluster"/>
    <dgm:cxn modelId="{5B81663A-2859-49DE-939D-5F902F41C059}" type="presParOf" srcId="{5EDDF3F1-EF0F-4951-851F-E2960BF49713}" destId="{42BECDD0-2CD8-4EF7-A80F-E8D70B915790}" srcOrd="4" destOrd="0" presId="urn:microsoft.com/office/officeart/2008/layout/RadialCluster"/>
    <dgm:cxn modelId="{E6E5D6CC-A2C1-4341-8967-89DF923FAC6F}" type="presParOf" srcId="{5EDDF3F1-EF0F-4951-851F-E2960BF49713}" destId="{5F3EEF57-3284-4D66-958F-0255FA23E883}" srcOrd="5" destOrd="0" presId="urn:microsoft.com/office/officeart/2008/layout/RadialCluster"/>
    <dgm:cxn modelId="{DFFFD103-FA7B-418E-8C9A-F040F4AA26E1}" type="presParOf" srcId="{5EDDF3F1-EF0F-4951-851F-E2960BF49713}" destId="{9C7A077F-5603-488A-9449-1FA2E2EB979B}" srcOrd="6" destOrd="0" presId="urn:microsoft.com/office/officeart/2008/layout/RadialCluster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348B29-FCDA-4E2A-A619-CFF65AA98D78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D97146-2350-404D-827B-D7CBBC5E2966}">
      <dgm:prSet phldrT="[Текст]" custT="1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sz="1000" b="1" dirty="0">
              <a:solidFill>
                <a:sysClr val="windowText" lastClr="000000"/>
              </a:solidFill>
            </a:rPr>
            <a:t>Социально - коммуникативное развитие </a:t>
          </a:r>
          <a:r>
            <a:rPr lang="ru-RU" sz="1000" i="1" dirty="0">
              <a:solidFill>
                <a:sysClr val="windowText" lastClr="000000"/>
              </a:solidFill>
            </a:rPr>
            <a:t>позитивная социализация детей дошкольного возраста, приобщение детей к социокультурным нормам, традициям семьи, общества и государства</a:t>
          </a:r>
          <a:r>
            <a:rPr lang="ru-RU" sz="1000" i="1" dirty="0"/>
            <a:t>.</a:t>
          </a:r>
          <a:endParaRPr lang="ru-RU" sz="1000" dirty="0"/>
        </a:p>
      </dgm:t>
    </dgm:pt>
    <dgm:pt modelId="{BC29A0E2-A1F8-423C-81CD-9C07A6BF3256}" type="parTrans" cxnId="{82596FED-E468-4B01-8CEA-31BB4C3107C0}">
      <dgm:prSet/>
      <dgm:spPr/>
      <dgm:t>
        <a:bodyPr/>
        <a:lstStyle/>
        <a:p>
          <a:endParaRPr lang="ru-RU"/>
        </a:p>
      </dgm:t>
    </dgm:pt>
    <dgm:pt modelId="{4A87CAF1-D7C6-456B-A0EF-6BDC5A0781A6}" type="sibTrans" cxnId="{82596FED-E468-4B01-8CEA-31BB4C3107C0}">
      <dgm:prSet/>
      <dgm:spPr/>
      <dgm:t>
        <a:bodyPr/>
        <a:lstStyle/>
        <a:p>
          <a:endParaRPr lang="ru-RU"/>
        </a:p>
      </dgm:t>
    </dgm:pt>
    <dgm:pt modelId="{0E2AD12A-4087-43EB-A2D7-456DB1D178E4}">
      <dgm:prSet phldrT="[Текст]" custT="1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sz="1000" b="1">
              <a:solidFill>
                <a:sysClr val="windowText" lastClr="000000"/>
              </a:solidFill>
            </a:rPr>
            <a:t>Познавательное развитие -</a:t>
          </a:r>
          <a:r>
            <a:rPr lang="ru-RU" sz="1000" i="1">
              <a:solidFill>
                <a:sysClr val="windowText" lastClr="000000"/>
              </a:solidFill>
            </a:rPr>
            <a:t>развитие познавательных интересов и познавательных способностей детей, которые можно подразделить на сенсорные, интеллектуально – познавательные и интеллектуально - творческие</a:t>
          </a:r>
          <a:endParaRPr lang="ru-RU" sz="1000">
            <a:solidFill>
              <a:sysClr val="windowText" lastClr="000000"/>
            </a:solidFill>
          </a:endParaRPr>
        </a:p>
      </dgm:t>
    </dgm:pt>
    <dgm:pt modelId="{1AC61D69-8B99-4974-AF65-90A67152C104}" type="parTrans" cxnId="{E5DCBA05-05F2-4C0D-8E11-A241A50B4D02}">
      <dgm:prSet/>
      <dgm:spPr/>
      <dgm:t>
        <a:bodyPr/>
        <a:lstStyle/>
        <a:p>
          <a:endParaRPr lang="ru-RU"/>
        </a:p>
      </dgm:t>
    </dgm:pt>
    <dgm:pt modelId="{FC5AC6CE-57C2-4120-A95D-B95F4BB40858}" type="sibTrans" cxnId="{E5DCBA05-05F2-4C0D-8E11-A241A50B4D02}">
      <dgm:prSet/>
      <dgm:spPr/>
      <dgm:t>
        <a:bodyPr/>
        <a:lstStyle/>
        <a:p>
          <a:endParaRPr lang="ru-RU"/>
        </a:p>
      </dgm:t>
    </dgm:pt>
    <dgm:pt modelId="{A56595B0-9218-4005-87C9-2BBD4F373B32}">
      <dgm:prSet phldrT="[Текст]" custT="1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sz="1000" b="1">
              <a:solidFill>
                <a:sysClr val="windowText" lastClr="000000"/>
              </a:solidFill>
            </a:rPr>
            <a:t>Речевое развитие </a:t>
          </a:r>
          <a:r>
            <a:rPr lang="ru-RU" sz="1000" i="1">
              <a:solidFill>
                <a:sysClr val="windowText" lastClr="000000"/>
              </a:solidFill>
            </a:rPr>
            <a:t>формирование устной речи и навыков речевого общения с окружающими на основе овладения литературным языком своего народаформирование устной речи и навыков речевого общения с окружающими на основе овладения литературным языком своего народа</a:t>
          </a:r>
          <a:r>
            <a:rPr lang="ru-RU" sz="1000">
              <a:solidFill>
                <a:sysClr val="windowText" lastClr="000000"/>
              </a:solidFill>
            </a:rPr>
            <a:t> </a:t>
          </a:r>
        </a:p>
      </dgm:t>
    </dgm:pt>
    <dgm:pt modelId="{C52BE9C2-3362-43F3-A93F-21378437E106}" type="parTrans" cxnId="{6F4646DD-6258-4665-B98E-A570BC304EC5}">
      <dgm:prSet/>
      <dgm:spPr/>
      <dgm:t>
        <a:bodyPr/>
        <a:lstStyle/>
        <a:p>
          <a:endParaRPr lang="ru-RU"/>
        </a:p>
      </dgm:t>
    </dgm:pt>
    <dgm:pt modelId="{C51CE8B9-BA3C-4FA8-A9EF-8BB248FEBCB5}" type="sibTrans" cxnId="{6F4646DD-6258-4665-B98E-A570BC304EC5}">
      <dgm:prSet/>
      <dgm:spPr/>
      <dgm:t>
        <a:bodyPr/>
        <a:lstStyle/>
        <a:p>
          <a:endParaRPr lang="ru-RU"/>
        </a:p>
      </dgm:t>
    </dgm:pt>
    <dgm:pt modelId="{B35B8A07-6B72-4D70-A26E-49F080F470FD}">
      <dgm:prSet phldrT="[Текст]" custT="1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sz="1000" b="1" dirty="0">
              <a:solidFill>
                <a:sysClr val="windowText" lastClr="000000"/>
              </a:solidFill>
            </a:rPr>
            <a:t>Художественно- эстетическое развитие </a:t>
          </a:r>
          <a:r>
            <a:rPr lang="ru-RU" sz="1000" dirty="0">
              <a:solidFill>
                <a:sysClr val="windowText" lastClr="000000"/>
              </a:solidFill>
            </a:rPr>
            <a:t>воспитание художественных способностей детей, главной из которых является эмоциональная отзывчивость на средства художественной выразительности, свойственные разным видам искусства </a:t>
          </a:r>
        </a:p>
      </dgm:t>
    </dgm:pt>
    <dgm:pt modelId="{4EBCD298-1711-4B3A-AC08-371A342C578C}" type="parTrans" cxnId="{1B4A91F7-56B5-42FE-AB41-75AB882914E7}">
      <dgm:prSet/>
      <dgm:spPr/>
      <dgm:t>
        <a:bodyPr/>
        <a:lstStyle/>
        <a:p>
          <a:endParaRPr lang="ru-RU"/>
        </a:p>
      </dgm:t>
    </dgm:pt>
    <dgm:pt modelId="{C3640952-8E80-4BCF-95FC-FF2AC48FF4FF}" type="sibTrans" cxnId="{1B4A91F7-56B5-42FE-AB41-75AB882914E7}">
      <dgm:prSet/>
      <dgm:spPr/>
      <dgm:t>
        <a:bodyPr/>
        <a:lstStyle/>
        <a:p>
          <a:endParaRPr lang="ru-RU"/>
        </a:p>
      </dgm:t>
    </dgm:pt>
    <dgm:pt modelId="{9FB9D233-DC0A-45BD-8777-917050B7B2BC}">
      <dgm:prSet phldrT="[Текст]" custT="1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sz="1000" b="1">
              <a:solidFill>
                <a:sysClr val="windowText" lastClr="000000"/>
              </a:solidFill>
            </a:rPr>
            <a:t>Физическое разитие  </a:t>
          </a:r>
          <a:r>
            <a:rPr lang="ru-RU" sz="1000">
              <a:solidFill>
                <a:sysClr val="windowText" lastClr="000000"/>
              </a:solidFill>
            </a:rPr>
            <a:t>- </a:t>
          </a:r>
          <a:r>
            <a:rPr lang="ru-RU" sz="1000" i="1">
              <a:solidFill>
                <a:sysClr val="windowText" lastClr="000000"/>
              </a:solidFill>
            </a:rPr>
            <a:t>гармоничное физическое развитие детей</a:t>
          </a:r>
          <a:endParaRPr lang="ru-RU" sz="1000">
            <a:solidFill>
              <a:sysClr val="windowText" lastClr="000000"/>
            </a:solidFill>
          </a:endParaRPr>
        </a:p>
      </dgm:t>
    </dgm:pt>
    <dgm:pt modelId="{FA0AACB2-0EBF-4820-9691-FE74BBC9EF53}" type="parTrans" cxnId="{351FFAEA-2A0A-4E58-807F-460924FF50BA}">
      <dgm:prSet/>
      <dgm:spPr/>
      <dgm:t>
        <a:bodyPr/>
        <a:lstStyle/>
        <a:p>
          <a:endParaRPr lang="ru-RU"/>
        </a:p>
      </dgm:t>
    </dgm:pt>
    <dgm:pt modelId="{B76EB327-E4D4-4CAE-A0FA-03EC5DFE8733}" type="sibTrans" cxnId="{351FFAEA-2A0A-4E58-807F-460924FF50BA}">
      <dgm:prSet/>
      <dgm:spPr/>
      <dgm:t>
        <a:bodyPr/>
        <a:lstStyle/>
        <a:p>
          <a:endParaRPr lang="ru-RU"/>
        </a:p>
      </dgm:t>
    </dgm:pt>
    <dgm:pt modelId="{25E8C52E-F95F-4B22-B223-97DA2D6FCA70}" type="pres">
      <dgm:prSet presAssocID="{1D348B29-FCDA-4E2A-A619-CFF65AA98D7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A9ACC3-B4FA-4C35-8C3C-872B98BE8BD6}" type="pres">
      <dgm:prSet presAssocID="{F8D97146-2350-404D-827B-D7CBBC5E2966}" presName="node" presStyleLbl="node1" presStyleIdx="0" presStyleCnt="5" custScaleX="115706" custScaleY="156071" custRadScaleRad="81401" custRadScaleInc="-40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918F5-CC0A-4F44-8426-E5BF24EC8241}" type="pres">
      <dgm:prSet presAssocID="{F8D97146-2350-404D-827B-D7CBBC5E2966}" presName="spNode" presStyleCnt="0"/>
      <dgm:spPr/>
    </dgm:pt>
    <dgm:pt modelId="{FA3A0EDD-9AD2-4DE2-837C-C3A50C9159EE}" type="pres">
      <dgm:prSet presAssocID="{4A87CAF1-D7C6-456B-A0EF-6BDC5A0781A6}" presName="sibTrans" presStyleLbl="sibTrans1D1" presStyleIdx="0" presStyleCnt="5"/>
      <dgm:spPr/>
      <dgm:t>
        <a:bodyPr/>
        <a:lstStyle/>
        <a:p>
          <a:endParaRPr lang="ru-RU"/>
        </a:p>
      </dgm:t>
    </dgm:pt>
    <dgm:pt modelId="{E6DFA580-40EE-4F11-BFE0-508FA77EA87A}" type="pres">
      <dgm:prSet presAssocID="{0E2AD12A-4087-43EB-A2D7-456DB1D178E4}" presName="node" presStyleLbl="node1" presStyleIdx="1" presStyleCnt="5" custScaleY="152058" custRadScaleRad="97690" custRadScaleInc="11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4469E-AD26-4ADE-9946-676BB09DB447}" type="pres">
      <dgm:prSet presAssocID="{0E2AD12A-4087-43EB-A2D7-456DB1D178E4}" presName="spNode" presStyleCnt="0"/>
      <dgm:spPr/>
    </dgm:pt>
    <dgm:pt modelId="{6D0D6196-A6BB-40FB-AD5B-33923B1CCA37}" type="pres">
      <dgm:prSet presAssocID="{FC5AC6CE-57C2-4120-A95D-B95F4BB40858}" presName="sibTrans" presStyleLbl="sibTrans1D1" presStyleIdx="1" presStyleCnt="5"/>
      <dgm:spPr/>
      <dgm:t>
        <a:bodyPr/>
        <a:lstStyle/>
        <a:p>
          <a:endParaRPr lang="ru-RU"/>
        </a:p>
      </dgm:t>
    </dgm:pt>
    <dgm:pt modelId="{C8AF58C2-4F39-4D96-BE20-581D84711EC7}" type="pres">
      <dgm:prSet presAssocID="{A56595B0-9218-4005-87C9-2BBD4F373B32}" presName="node" presStyleLbl="node1" presStyleIdx="2" presStyleCnt="5" custScaleY="175030" custRadScaleRad="87769" custRadScaleInc="-25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056E15-F7F2-4EBB-B8EC-811266452667}" type="pres">
      <dgm:prSet presAssocID="{A56595B0-9218-4005-87C9-2BBD4F373B32}" presName="spNode" presStyleCnt="0"/>
      <dgm:spPr/>
    </dgm:pt>
    <dgm:pt modelId="{00C31F78-AF2C-479A-AFA8-519596075396}" type="pres">
      <dgm:prSet presAssocID="{C51CE8B9-BA3C-4FA8-A9EF-8BB248FEBCB5}" presName="sibTrans" presStyleLbl="sibTrans1D1" presStyleIdx="2" presStyleCnt="5"/>
      <dgm:spPr/>
      <dgm:t>
        <a:bodyPr/>
        <a:lstStyle/>
        <a:p>
          <a:endParaRPr lang="ru-RU"/>
        </a:p>
      </dgm:t>
    </dgm:pt>
    <dgm:pt modelId="{5794DA8E-EAFE-4C3E-84ED-16AAD99E5F90}" type="pres">
      <dgm:prSet presAssocID="{B35B8A07-6B72-4D70-A26E-49F080F470FD}" presName="node" presStyleLbl="node1" presStyleIdx="3" presStyleCnt="5" custScaleY="174936" custRadScaleRad="90882" custRadScaleInc="37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E226F-D049-45BE-8B92-7BA1BD3CFA79}" type="pres">
      <dgm:prSet presAssocID="{B35B8A07-6B72-4D70-A26E-49F080F470FD}" presName="spNode" presStyleCnt="0"/>
      <dgm:spPr/>
    </dgm:pt>
    <dgm:pt modelId="{792E0631-C851-45BF-AD18-590155C29F97}" type="pres">
      <dgm:prSet presAssocID="{C3640952-8E80-4BCF-95FC-FF2AC48FF4FF}" presName="sibTrans" presStyleLbl="sibTrans1D1" presStyleIdx="3" presStyleCnt="5"/>
      <dgm:spPr/>
      <dgm:t>
        <a:bodyPr/>
        <a:lstStyle/>
        <a:p>
          <a:endParaRPr lang="ru-RU"/>
        </a:p>
      </dgm:t>
    </dgm:pt>
    <dgm:pt modelId="{2022803D-ED2F-4072-98AD-368BA5657A16}" type="pres">
      <dgm:prSet presAssocID="{9FB9D233-DC0A-45BD-8777-917050B7B2BC}" presName="node" presStyleLbl="node1" presStyleIdx="4" presStyleCnt="5" custScaleY="1460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841616-116D-411C-8129-354372A78546}" type="pres">
      <dgm:prSet presAssocID="{9FB9D233-DC0A-45BD-8777-917050B7B2BC}" presName="spNode" presStyleCnt="0"/>
      <dgm:spPr/>
    </dgm:pt>
    <dgm:pt modelId="{C55BF727-E1B9-420A-8DF3-6323CD44F748}" type="pres">
      <dgm:prSet presAssocID="{B76EB327-E4D4-4CAE-A0FA-03EC5DFE8733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E50FA6BC-AA73-4F93-9AD2-31D3F2BEA100}" type="presOf" srcId="{B35B8A07-6B72-4D70-A26E-49F080F470FD}" destId="{5794DA8E-EAFE-4C3E-84ED-16AAD99E5F90}" srcOrd="0" destOrd="0" presId="urn:microsoft.com/office/officeart/2005/8/layout/cycle6"/>
    <dgm:cxn modelId="{C25D0869-FCC6-4867-BFAD-A791DFB6F731}" type="presOf" srcId="{A56595B0-9218-4005-87C9-2BBD4F373B32}" destId="{C8AF58C2-4F39-4D96-BE20-581D84711EC7}" srcOrd="0" destOrd="0" presId="urn:microsoft.com/office/officeart/2005/8/layout/cycle6"/>
    <dgm:cxn modelId="{2714BC0A-B07E-4482-9F09-385B1B7C79A7}" type="presOf" srcId="{0E2AD12A-4087-43EB-A2D7-456DB1D178E4}" destId="{E6DFA580-40EE-4F11-BFE0-508FA77EA87A}" srcOrd="0" destOrd="0" presId="urn:microsoft.com/office/officeart/2005/8/layout/cycle6"/>
    <dgm:cxn modelId="{4D3EEDA5-2676-410F-8AB1-054D72F4C8D2}" type="presOf" srcId="{C51CE8B9-BA3C-4FA8-A9EF-8BB248FEBCB5}" destId="{00C31F78-AF2C-479A-AFA8-519596075396}" srcOrd="0" destOrd="0" presId="urn:microsoft.com/office/officeart/2005/8/layout/cycle6"/>
    <dgm:cxn modelId="{F663F33E-84D0-4058-9282-A8BC42C47F6F}" type="presOf" srcId="{F8D97146-2350-404D-827B-D7CBBC5E2966}" destId="{3CA9ACC3-B4FA-4C35-8C3C-872B98BE8BD6}" srcOrd="0" destOrd="0" presId="urn:microsoft.com/office/officeart/2005/8/layout/cycle6"/>
    <dgm:cxn modelId="{3158B044-C281-4985-8C5E-C2F3FA48A744}" type="presOf" srcId="{4A87CAF1-D7C6-456B-A0EF-6BDC5A0781A6}" destId="{FA3A0EDD-9AD2-4DE2-837C-C3A50C9159EE}" srcOrd="0" destOrd="0" presId="urn:microsoft.com/office/officeart/2005/8/layout/cycle6"/>
    <dgm:cxn modelId="{F7F8887A-A305-4A9D-8A2A-4E237AB4D450}" type="presOf" srcId="{FC5AC6CE-57C2-4120-A95D-B95F4BB40858}" destId="{6D0D6196-A6BB-40FB-AD5B-33923B1CCA37}" srcOrd="0" destOrd="0" presId="urn:microsoft.com/office/officeart/2005/8/layout/cycle6"/>
    <dgm:cxn modelId="{1B4A91F7-56B5-42FE-AB41-75AB882914E7}" srcId="{1D348B29-FCDA-4E2A-A619-CFF65AA98D78}" destId="{B35B8A07-6B72-4D70-A26E-49F080F470FD}" srcOrd="3" destOrd="0" parTransId="{4EBCD298-1711-4B3A-AC08-371A342C578C}" sibTransId="{C3640952-8E80-4BCF-95FC-FF2AC48FF4FF}"/>
    <dgm:cxn modelId="{E5DCBA05-05F2-4C0D-8E11-A241A50B4D02}" srcId="{1D348B29-FCDA-4E2A-A619-CFF65AA98D78}" destId="{0E2AD12A-4087-43EB-A2D7-456DB1D178E4}" srcOrd="1" destOrd="0" parTransId="{1AC61D69-8B99-4974-AF65-90A67152C104}" sibTransId="{FC5AC6CE-57C2-4120-A95D-B95F4BB40858}"/>
    <dgm:cxn modelId="{8437C451-D0B8-46C4-8A72-C77EF50451F8}" type="presOf" srcId="{C3640952-8E80-4BCF-95FC-FF2AC48FF4FF}" destId="{792E0631-C851-45BF-AD18-590155C29F97}" srcOrd="0" destOrd="0" presId="urn:microsoft.com/office/officeart/2005/8/layout/cycle6"/>
    <dgm:cxn modelId="{6F4646DD-6258-4665-B98E-A570BC304EC5}" srcId="{1D348B29-FCDA-4E2A-A619-CFF65AA98D78}" destId="{A56595B0-9218-4005-87C9-2BBD4F373B32}" srcOrd="2" destOrd="0" parTransId="{C52BE9C2-3362-43F3-A93F-21378437E106}" sibTransId="{C51CE8B9-BA3C-4FA8-A9EF-8BB248FEBCB5}"/>
    <dgm:cxn modelId="{0C4DB5F2-98D0-4E77-AEFE-1DF1D847035F}" type="presOf" srcId="{1D348B29-FCDA-4E2A-A619-CFF65AA98D78}" destId="{25E8C52E-F95F-4B22-B223-97DA2D6FCA70}" srcOrd="0" destOrd="0" presId="urn:microsoft.com/office/officeart/2005/8/layout/cycle6"/>
    <dgm:cxn modelId="{82596FED-E468-4B01-8CEA-31BB4C3107C0}" srcId="{1D348B29-FCDA-4E2A-A619-CFF65AA98D78}" destId="{F8D97146-2350-404D-827B-D7CBBC5E2966}" srcOrd="0" destOrd="0" parTransId="{BC29A0E2-A1F8-423C-81CD-9C07A6BF3256}" sibTransId="{4A87CAF1-D7C6-456B-A0EF-6BDC5A0781A6}"/>
    <dgm:cxn modelId="{DC16E723-DB04-4BF6-AF5B-571A3DA68EFC}" type="presOf" srcId="{9FB9D233-DC0A-45BD-8777-917050B7B2BC}" destId="{2022803D-ED2F-4072-98AD-368BA5657A16}" srcOrd="0" destOrd="0" presId="urn:microsoft.com/office/officeart/2005/8/layout/cycle6"/>
    <dgm:cxn modelId="{EBA34217-C9F2-468C-87D4-30181A77ABF9}" type="presOf" srcId="{B76EB327-E4D4-4CAE-A0FA-03EC5DFE8733}" destId="{C55BF727-E1B9-420A-8DF3-6323CD44F748}" srcOrd="0" destOrd="0" presId="urn:microsoft.com/office/officeart/2005/8/layout/cycle6"/>
    <dgm:cxn modelId="{351FFAEA-2A0A-4E58-807F-460924FF50BA}" srcId="{1D348B29-FCDA-4E2A-A619-CFF65AA98D78}" destId="{9FB9D233-DC0A-45BD-8777-917050B7B2BC}" srcOrd="4" destOrd="0" parTransId="{FA0AACB2-0EBF-4820-9691-FE74BBC9EF53}" sibTransId="{B76EB327-E4D4-4CAE-A0FA-03EC5DFE8733}"/>
    <dgm:cxn modelId="{3794C883-9020-44D4-8CE0-1C9AEC0947CA}" type="presParOf" srcId="{25E8C52E-F95F-4B22-B223-97DA2D6FCA70}" destId="{3CA9ACC3-B4FA-4C35-8C3C-872B98BE8BD6}" srcOrd="0" destOrd="0" presId="urn:microsoft.com/office/officeart/2005/8/layout/cycle6"/>
    <dgm:cxn modelId="{007785CF-3354-4B72-AE39-BD9ACBC6198D}" type="presParOf" srcId="{25E8C52E-F95F-4B22-B223-97DA2D6FCA70}" destId="{8A8918F5-CC0A-4F44-8426-E5BF24EC8241}" srcOrd="1" destOrd="0" presId="urn:microsoft.com/office/officeart/2005/8/layout/cycle6"/>
    <dgm:cxn modelId="{26ECFE10-C17A-4C7F-91F8-9ED49DA35C46}" type="presParOf" srcId="{25E8C52E-F95F-4B22-B223-97DA2D6FCA70}" destId="{FA3A0EDD-9AD2-4DE2-837C-C3A50C9159EE}" srcOrd="2" destOrd="0" presId="urn:microsoft.com/office/officeart/2005/8/layout/cycle6"/>
    <dgm:cxn modelId="{0A0BC587-0660-4488-8BCE-993ECC3664F7}" type="presParOf" srcId="{25E8C52E-F95F-4B22-B223-97DA2D6FCA70}" destId="{E6DFA580-40EE-4F11-BFE0-508FA77EA87A}" srcOrd="3" destOrd="0" presId="urn:microsoft.com/office/officeart/2005/8/layout/cycle6"/>
    <dgm:cxn modelId="{3E7CF373-4EFF-4BA5-A57D-09F0FF88B486}" type="presParOf" srcId="{25E8C52E-F95F-4B22-B223-97DA2D6FCA70}" destId="{3874469E-AD26-4ADE-9946-676BB09DB447}" srcOrd="4" destOrd="0" presId="urn:microsoft.com/office/officeart/2005/8/layout/cycle6"/>
    <dgm:cxn modelId="{91F8ADA7-12C1-456E-AA24-1966B75F1244}" type="presParOf" srcId="{25E8C52E-F95F-4B22-B223-97DA2D6FCA70}" destId="{6D0D6196-A6BB-40FB-AD5B-33923B1CCA37}" srcOrd="5" destOrd="0" presId="urn:microsoft.com/office/officeart/2005/8/layout/cycle6"/>
    <dgm:cxn modelId="{C00BEE22-0296-48ED-BE72-A32F8EF9EBDD}" type="presParOf" srcId="{25E8C52E-F95F-4B22-B223-97DA2D6FCA70}" destId="{C8AF58C2-4F39-4D96-BE20-581D84711EC7}" srcOrd="6" destOrd="0" presId="urn:microsoft.com/office/officeart/2005/8/layout/cycle6"/>
    <dgm:cxn modelId="{A20FE1CB-29E1-4B7F-ADB5-F5A1F7DA8CCC}" type="presParOf" srcId="{25E8C52E-F95F-4B22-B223-97DA2D6FCA70}" destId="{28056E15-F7F2-4EBB-B8EC-811266452667}" srcOrd="7" destOrd="0" presId="urn:microsoft.com/office/officeart/2005/8/layout/cycle6"/>
    <dgm:cxn modelId="{5B0D5F52-315B-40C6-A1CA-A418FC409B01}" type="presParOf" srcId="{25E8C52E-F95F-4B22-B223-97DA2D6FCA70}" destId="{00C31F78-AF2C-479A-AFA8-519596075396}" srcOrd="8" destOrd="0" presId="urn:microsoft.com/office/officeart/2005/8/layout/cycle6"/>
    <dgm:cxn modelId="{D2C5BDAB-C968-4BAA-B874-1277A9C27F6A}" type="presParOf" srcId="{25E8C52E-F95F-4B22-B223-97DA2D6FCA70}" destId="{5794DA8E-EAFE-4C3E-84ED-16AAD99E5F90}" srcOrd="9" destOrd="0" presId="urn:microsoft.com/office/officeart/2005/8/layout/cycle6"/>
    <dgm:cxn modelId="{42E10E4E-AF8E-4521-9C0F-E558ED7EE417}" type="presParOf" srcId="{25E8C52E-F95F-4B22-B223-97DA2D6FCA70}" destId="{F71E226F-D049-45BE-8B92-7BA1BD3CFA79}" srcOrd="10" destOrd="0" presId="urn:microsoft.com/office/officeart/2005/8/layout/cycle6"/>
    <dgm:cxn modelId="{B45A755A-7D7D-4271-808F-0C2EEF333840}" type="presParOf" srcId="{25E8C52E-F95F-4B22-B223-97DA2D6FCA70}" destId="{792E0631-C851-45BF-AD18-590155C29F97}" srcOrd="11" destOrd="0" presId="urn:microsoft.com/office/officeart/2005/8/layout/cycle6"/>
    <dgm:cxn modelId="{5917AD2E-1137-4877-A69B-C511AC29D626}" type="presParOf" srcId="{25E8C52E-F95F-4B22-B223-97DA2D6FCA70}" destId="{2022803D-ED2F-4072-98AD-368BA5657A16}" srcOrd="12" destOrd="0" presId="urn:microsoft.com/office/officeart/2005/8/layout/cycle6"/>
    <dgm:cxn modelId="{D72B46E4-B240-4190-B90C-4BA457CC110D}" type="presParOf" srcId="{25E8C52E-F95F-4B22-B223-97DA2D6FCA70}" destId="{3E841616-116D-411C-8129-354372A78546}" srcOrd="13" destOrd="0" presId="urn:microsoft.com/office/officeart/2005/8/layout/cycle6"/>
    <dgm:cxn modelId="{A2B4FD13-B862-4FF0-9AA5-BA63DA31DC4A}" type="presParOf" srcId="{25E8C52E-F95F-4B22-B223-97DA2D6FCA70}" destId="{C55BF727-E1B9-420A-8DF3-6323CD44F748}" srcOrd="14" destOrd="0" presId="urn:microsoft.com/office/officeart/2005/8/layout/cycle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52284B-A792-4BBB-8156-F49475310642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D0ED7B-7617-4CE6-93E3-AED9D1ED9CC2}">
      <dgm:prSet phldrT="[Текст]"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ru-RU" dirty="0" smtClean="0"/>
            <a:t>60%</a:t>
          </a:r>
          <a:endParaRPr lang="ru-RU" dirty="0"/>
        </a:p>
      </dgm:t>
    </dgm:pt>
    <dgm:pt modelId="{9AD1832F-B5EE-43F2-A88C-1D49DEC20D4D}" type="parTrans" cxnId="{EDA38521-658C-4B9A-99CC-E98A36D39D4E}">
      <dgm:prSet/>
      <dgm:spPr/>
      <dgm:t>
        <a:bodyPr/>
        <a:lstStyle/>
        <a:p>
          <a:endParaRPr lang="ru-RU"/>
        </a:p>
      </dgm:t>
    </dgm:pt>
    <dgm:pt modelId="{DF3284B0-5D25-492D-9CE5-80DE19603FB5}" type="sibTrans" cxnId="{EDA38521-658C-4B9A-99CC-E98A36D39D4E}">
      <dgm:prSet/>
      <dgm:spPr/>
      <dgm:t>
        <a:bodyPr/>
        <a:lstStyle/>
        <a:p>
          <a:endParaRPr lang="ru-RU"/>
        </a:p>
      </dgm:t>
    </dgm:pt>
    <dgm:pt modelId="{17175456-7446-4E11-9F9B-9937A569B400}">
      <dgm:prSet phldrT="[Текст]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dirty="0" smtClean="0"/>
            <a:t>Основная часть – на основе примерной программы, утвержденной экспертным советом при МО и Н РФ</a:t>
          </a:r>
          <a:endParaRPr lang="ru-RU" dirty="0"/>
        </a:p>
      </dgm:t>
    </dgm:pt>
    <dgm:pt modelId="{B1A9AAFA-C344-4B92-99A4-C92C70B6A1CB}" type="parTrans" cxnId="{9909A673-9703-4A5A-B0B5-464166DB0B92}">
      <dgm:prSet/>
      <dgm:spPr/>
      <dgm:t>
        <a:bodyPr/>
        <a:lstStyle/>
        <a:p>
          <a:endParaRPr lang="ru-RU"/>
        </a:p>
      </dgm:t>
    </dgm:pt>
    <dgm:pt modelId="{F960E747-7B24-4208-A42A-F3F223547AA0}" type="sibTrans" cxnId="{9909A673-9703-4A5A-B0B5-464166DB0B92}">
      <dgm:prSet/>
      <dgm:spPr/>
      <dgm:t>
        <a:bodyPr/>
        <a:lstStyle/>
        <a:p>
          <a:endParaRPr lang="ru-RU"/>
        </a:p>
      </dgm:t>
    </dgm:pt>
    <dgm:pt modelId="{387A6B0D-BE28-4D21-BDE7-72F8602FBE56}">
      <dgm:prSet phldrT="[Текст]"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ru-RU" dirty="0" smtClean="0"/>
            <a:t>40%</a:t>
          </a:r>
          <a:endParaRPr lang="ru-RU" dirty="0"/>
        </a:p>
      </dgm:t>
    </dgm:pt>
    <dgm:pt modelId="{B336EDD6-6F92-4DC9-917C-6503D1F307FB}" type="parTrans" cxnId="{1E28B037-A3A6-4C34-B270-A4C617AF83B6}">
      <dgm:prSet/>
      <dgm:spPr/>
      <dgm:t>
        <a:bodyPr/>
        <a:lstStyle/>
        <a:p>
          <a:endParaRPr lang="ru-RU"/>
        </a:p>
      </dgm:t>
    </dgm:pt>
    <dgm:pt modelId="{82C6DC00-D416-400B-BE27-ABAEBC79B0AF}" type="sibTrans" cxnId="{1E28B037-A3A6-4C34-B270-A4C617AF83B6}">
      <dgm:prSet/>
      <dgm:spPr/>
      <dgm:t>
        <a:bodyPr/>
        <a:lstStyle/>
        <a:p>
          <a:endParaRPr lang="ru-RU"/>
        </a:p>
      </dgm:t>
    </dgm:pt>
    <dgm:pt modelId="{9E6DA000-B337-4AAE-A59C-55435726586A}">
      <dgm:prSet phldrT="[Текст]"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ru-RU" dirty="0" smtClean="0"/>
            <a:t>Вариативная часть (часть, формируемая участниками образовательного процесса)</a:t>
          </a:r>
          <a:endParaRPr lang="ru-RU" dirty="0"/>
        </a:p>
      </dgm:t>
    </dgm:pt>
    <dgm:pt modelId="{636F193C-3B30-45E2-9A83-8ABF00020230}" type="parTrans" cxnId="{4D261701-6759-46FE-8377-273ED9B7FE5F}">
      <dgm:prSet/>
      <dgm:spPr/>
      <dgm:t>
        <a:bodyPr/>
        <a:lstStyle/>
        <a:p>
          <a:endParaRPr lang="ru-RU"/>
        </a:p>
      </dgm:t>
    </dgm:pt>
    <dgm:pt modelId="{B7E422E4-D069-42ED-B2A5-AC62676BB68F}" type="sibTrans" cxnId="{4D261701-6759-46FE-8377-273ED9B7FE5F}">
      <dgm:prSet/>
      <dgm:spPr/>
      <dgm:t>
        <a:bodyPr/>
        <a:lstStyle/>
        <a:p>
          <a:endParaRPr lang="ru-RU"/>
        </a:p>
      </dgm:t>
    </dgm:pt>
    <dgm:pt modelId="{16853820-9DEE-47AE-A763-25EEAFA42E96}" type="pres">
      <dgm:prSet presAssocID="{E552284B-A792-4BBB-8156-F494753106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0E8004-C84D-414A-8CEC-7B93E0CE7D2E}" type="pres">
      <dgm:prSet presAssocID="{F7D0ED7B-7617-4CE6-93E3-AED9D1ED9CC2}" presName="linNode" presStyleCnt="0"/>
      <dgm:spPr/>
    </dgm:pt>
    <dgm:pt modelId="{509AF8DE-18F1-46F0-A9FD-C80B6D91C636}" type="pres">
      <dgm:prSet presAssocID="{F7D0ED7B-7617-4CE6-93E3-AED9D1ED9CC2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081B75-6237-4F97-A251-2F4644AA55D1}" type="pres">
      <dgm:prSet presAssocID="{F7D0ED7B-7617-4CE6-93E3-AED9D1ED9CC2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16B8D-7B53-4630-A97E-4EC8F78E2470}" type="pres">
      <dgm:prSet presAssocID="{DF3284B0-5D25-492D-9CE5-80DE19603FB5}" presName="spacing" presStyleCnt="0"/>
      <dgm:spPr/>
    </dgm:pt>
    <dgm:pt modelId="{225E7F93-881C-412A-8C4B-B4C60D4BD7A4}" type="pres">
      <dgm:prSet presAssocID="{387A6B0D-BE28-4D21-BDE7-72F8602FBE56}" presName="linNode" presStyleCnt="0"/>
      <dgm:spPr/>
    </dgm:pt>
    <dgm:pt modelId="{9B94A7C1-3424-4147-BAE6-0A808955875B}" type="pres">
      <dgm:prSet presAssocID="{387A6B0D-BE28-4D21-BDE7-72F8602FBE5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D6317-00A9-49E0-ACE2-B388FC5E92F6}" type="pres">
      <dgm:prSet presAssocID="{387A6B0D-BE28-4D21-BDE7-72F8602FBE56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050E45-9D19-464E-B918-720FFD825456}" type="presOf" srcId="{F7D0ED7B-7617-4CE6-93E3-AED9D1ED9CC2}" destId="{509AF8DE-18F1-46F0-A9FD-C80B6D91C636}" srcOrd="0" destOrd="0" presId="urn:microsoft.com/office/officeart/2005/8/layout/vList6"/>
    <dgm:cxn modelId="{1E28B037-A3A6-4C34-B270-A4C617AF83B6}" srcId="{E552284B-A792-4BBB-8156-F49475310642}" destId="{387A6B0D-BE28-4D21-BDE7-72F8602FBE56}" srcOrd="1" destOrd="0" parTransId="{B336EDD6-6F92-4DC9-917C-6503D1F307FB}" sibTransId="{82C6DC00-D416-400B-BE27-ABAEBC79B0AF}"/>
    <dgm:cxn modelId="{4D261701-6759-46FE-8377-273ED9B7FE5F}" srcId="{387A6B0D-BE28-4D21-BDE7-72F8602FBE56}" destId="{9E6DA000-B337-4AAE-A59C-55435726586A}" srcOrd="0" destOrd="0" parTransId="{636F193C-3B30-45E2-9A83-8ABF00020230}" sibTransId="{B7E422E4-D069-42ED-B2A5-AC62676BB68F}"/>
    <dgm:cxn modelId="{F390581C-C3D5-42B0-B6AE-65E67C93BBBC}" type="presOf" srcId="{E552284B-A792-4BBB-8156-F49475310642}" destId="{16853820-9DEE-47AE-A763-25EEAFA42E96}" srcOrd="0" destOrd="0" presId="urn:microsoft.com/office/officeart/2005/8/layout/vList6"/>
    <dgm:cxn modelId="{8A13E12A-8F39-48F8-B2E5-709553713C8E}" type="presOf" srcId="{9E6DA000-B337-4AAE-A59C-55435726586A}" destId="{696D6317-00A9-49E0-ACE2-B388FC5E92F6}" srcOrd="0" destOrd="0" presId="urn:microsoft.com/office/officeart/2005/8/layout/vList6"/>
    <dgm:cxn modelId="{40977321-BBDD-4F26-AA7D-7B7EE6871F13}" type="presOf" srcId="{17175456-7446-4E11-9F9B-9937A569B400}" destId="{50081B75-6237-4F97-A251-2F4644AA55D1}" srcOrd="0" destOrd="0" presId="urn:microsoft.com/office/officeart/2005/8/layout/vList6"/>
    <dgm:cxn modelId="{EDA38521-658C-4B9A-99CC-E98A36D39D4E}" srcId="{E552284B-A792-4BBB-8156-F49475310642}" destId="{F7D0ED7B-7617-4CE6-93E3-AED9D1ED9CC2}" srcOrd="0" destOrd="0" parTransId="{9AD1832F-B5EE-43F2-A88C-1D49DEC20D4D}" sibTransId="{DF3284B0-5D25-492D-9CE5-80DE19603FB5}"/>
    <dgm:cxn modelId="{9909A673-9703-4A5A-B0B5-464166DB0B92}" srcId="{F7D0ED7B-7617-4CE6-93E3-AED9D1ED9CC2}" destId="{17175456-7446-4E11-9F9B-9937A569B400}" srcOrd="0" destOrd="0" parTransId="{B1A9AAFA-C344-4B92-99A4-C92C70B6A1CB}" sibTransId="{F960E747-7B24-4208-A42A-F3F223547AA0}"/>
    <dgm:cxn modelId="{A26F447E-C3A8-42D5-8BB9-BA2583AFFD53}" type="presOf" srcId="{387A6B0D-BE28-4D21-BDE7-72F8602FBE56}" destId="{9B94A7C1-3424-4147-BAE6-0A808955875B}" srcOrd="0" destOrd="0" presId="urn:microsoft.com/office/officeart/2005/8/layout/vList6"/>
    <dgm:cxn modelId="{9C4CA8CB-596A-4D6D-BCC5-DADE727A7E6E}" type="presParOf" srcId="{16853820-9DEE-47AE-A763-25EEAFA42E96}" destId="{890E8004-C84D-414A-8CEC-7B93E0CE7D2E}" srcOrd="0" destOrd="0" presId="urn:microsoft.com/office/officeart/2005/8/layout/vList6"/>
    <dgm:cxn modelId="{AEA687C7-DF5A-4B32-9E11-391F5CD96BF5}" type="presParOf" srcId="{890E8004-C84D-414A-8CEC-7B93E0CE7D2E}" destId="{509AF8DE-18F1-46F0-A9FD-C80B6D91C636}" srcOrd="0" destOrd="0" presId="urn:microsoft.com/office/officeart/2005/8/layout/vList6"/>
    <dgm:cxn modelId="{5FCFA495-9798-4514-AD90-A4F0EF1C536E}" type="presParOf" srcId="{890E8004-C84D-414A-8CEC-7B93E0CE7D2E}" destId="{50081B75-6237-4F97-A251-2F4644AA55D1}" srcOrd="1" destOrd="0" presId="urn:microsoft.com/office/officeart/2005/8/layout/vList6"/>
    <dgm:cxn modelId="{B5B6A9D9-2552-4B51-834F-DA5109CE0028}" type="presParOf" srcId="{16853820-9DEE-47AE-A763-25EEAFA42E96}" destId="{BF016B8D-7B53-4630-A97E-4EC8F78E2470}" srcOrd="1" destOrd="0" presId="urn:microsoft.com/office/officeart/2005/8/layout/vList6"/>
    <dgm:cxn modelId="{F3D56049-56DC-4B8A-B466-566687980086}" type="presParOf" srcId="{16853820-9DEE-47AE-A763-25EEAFA42E96}" destId="{225E7F93-881C-412A-8C4B-B4C60D4BD7A4}" srcOrd="2" destOrd="0" presId="urn:microsoft.com/office/officeart/2005/8/layout/vList6"/>
    <dgm:cxn modelId="{CCAA653B-116D-4F55-84FB-B23CBF8186A7}" type="presParOf" srcId="{225E7F93-881C-412A-8C4B-B4C60D4BD7A4}" destId="{9B94A7C1-3424-4147-BAE6-0A808955875B}" srcOrd="0" destOrd="0" presId="urn:microsoft.com/office/officeart/2005/8/layout/vList6"/>
    <dgm:cxn modelId="{1073E6DC-A0F4-436B-A93C-1BCE6BDD5513}" type="presParOf" srcId="{225E7F93-881C-412A-8C4B-B4C60D4BD7A4}" destId="{696D6317-00A9-49E0-ACE2-B388FC5E92F6}" srcOrd="1" destOrd="0" presId="urn:microsoft.com/office/officeart/2005/8/layout/v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390FA7-7616-4E4D-BFAB-4B16F7E0AAA5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E51581-8928-49F7-8E0B-24761162A3BA}">
      <dgm:prSet phldrT="[Текст]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ru-RU" b="1"/>
            <a:t>Образовательная деятельность в ДОУ</a:t>
          </a:r>
        </a:p>
      </dgm:t>
    </dgm:pt>
    <dgm:pt modelId="{C3E615D3-4762-4DED-9742-0B2EA72A1265}" type="parTrans" cxnId="{ED0A8C73-C689-4374-9B5F-432F27130908}">
      <dgm:prSet/>
      <dgm:spPr/>
      <dgm:t>
        <a:bodyPr/>
        <a:lstStyle/>
        <a:p>
          <a:endParaRPr lang="ru-RU"/>
        </a:p>
      </dgm:t>
    </dgm:pt>
    <dgm:pt modelId="{74FEC997-30FD-46A2-BF19-A409762C35E6}" type="sibTrans" cxnId="{ED0A8C73-C689-4374-9B5F-432F27130908}">
      <dgm:prSet/>
      <dgm:spPr/>
      <dgm:t>
        <a:bodyPr/>
        <a:lstStyle/>
        <a:p>
          <a:endParaRPr lang="ru-RU"/>
        </a:p>
      </dgm:t>
    </dgm:pt>
    <dgm:pt modelId="{D8507DD9-5202-47F9-A93D-4289BCAFCBF7}">
      <dgm:prSet phldrT="[Текст]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b="1" dirty="0"/>
            <a:t>совместная образовательная деятельность</a:t>
          </a:r>
        </a:p>
      </dgm:t>
    </dgm:pt>
    <dgm:pt modelId="{1E6F0694-7DDB-4A06-89F0-2DCAE70A381C}" type="parTrans" cxnId="{C29710EF-C405-49CE-BCF1-537B6ABED550}">
      <dgm:prSet/>
      <dgm:spPr/>
      <dgm:t>
        <a:bodyPr/>
        <a:lstStyle/>
        <a:p>
          <a:endParaRPr lang="ru-RU"/>
        </a:p>
      </dgm:t>
    </dgm:pt>
    <dgm:pt modelId="{59F9D04E-A633-4C10-8891-D8BA777A983A}" type="sibTrans" cxnId="{C29710EF-C405-49CE-BCF1-537B6ABED550}">
      <dgm:prSet/>
      <dgm:spPr/>
      <dgm:t>
        <a:bodyPr/>
        <a:lstStyle/>
        <a:p>
          <a:endParaRPr lang="ru-RU"/>
        </a:p>
      </dgm:t>
    </dgm:pt>
    <dgm:pt modelId="{8335CFD3-6B9A-4651-B39C-DD876D0C2495}">
      <dgm:prSet phldrT="[Текст]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b="1"/>
            <a:t>организованная образовательная деятельность</a:t>
          </a:r>
        </a:p>
      </dgm:t>
    </dgm:pt>
    <dgm:pt modelId="{570D7CFE-A10F-4EED-B22B-843B82E7D5F4}" type="parTrans" cxnId="{0E855515-FB9B-484E-8F40-577FAB48BADC}">
      <dgm:prSet/>
      <dgm:spPr/>
      <dgm:t>
        <a:bodyPr/>
        <a:lstStyle/>
        <a:p>
          <a:endParaRPr lang="ru-RU"/>
        </a:p>
      </dgm:t>
    </dgm:pt>
    <dgm:pt modelId="{7EA78FAF-BA0C-4136-A782-D731F4BBFF50}" type="sibTrans" cxnId="{0E855515-FB9B-484E-8F40-577FAB48BADC}">
      <dgm:prSet/>
      <dgm:spPr/>
      <dgm:t>
        <a:bodyPr/>
        <a:lstStyle/>
        <a:p>
          <a:endParaRPr lang="ru-RU"/>
        </a:p>
      </dgm:t>
    </dgm:pt>
    <dgm:pt modelId="{1800CDF0-8690-493E-8E21-E6A4E3392237}">
      <dgm:prSet phldrT="[Текст]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b="1"/>
            <a:t>образовательная деятельность в режимных моментах</a:t>
          </a:r>
        </a:p>
      </dgm:t>
    </dgm:pt>
    <dgm:pt modelId="{4D6408F6-8E70-48CD-BB7D-160CE5FAF3F2}" type="parTrans" cxnId="{599DA0AF-0C9B-4D9D-BE62-62DE5F61F26B}">
      <dgm:prSet/>
      <dgm:spPr/>
      <dgm:t>
        <a:bodyPr/>
        <a:lstStyle/>
        <a:p>
          <a:endParaRPr lang="ru-RU"/>
        </a:p>
      </dgm:t>
    </dgm:pt>
    <dgm:pt modelId="{7AB14D4D-1865-494B-8837-804218B29A41}" type="sibTrans" cxnId="{599DA0AF-0C9B-4D9D-BE62-62DE5F61F26B}">
      <dgm:prSet/>
      <dgm:spPr/>
      <dgm:t>
        <a:bodyPr/>
        <a:lstStyle/>
        <a:p>
          <a:endParaRPr lang="ru-RU"/>
        </a:p>
      </dgm:t>
    </dgm:pt>
    <dgm:pt modelId="{190E5DDD-B611-411A-8D77-A8C1453D9046}">
      <dgm:prSet phldrT="[Текст]"/>
      <dgm:spPr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ru-RU" b="1"/>
            <a:t>самостоятельная образовательная деятельность</a:t>
          </a:r>
          <a:r>
            <a:rPr lang="ru-RU"/>
            <a:t> </a:t>
          </a:r>
        </a:p>
      </dgm:t>
    </dgm:pt>
    <dgm:pt modelId="{FBC6AD9F-8835-45CB-AB09-49BF8F2E27EE}" type="parTrans" cxnId="{C75DB9E6-D9C5-41FA-B4DE-408A688A6B6F}">
      <dgm:prSet/>
      <dgm:spPr/>
      <dgm:t>
        <a:bodyPr/>
        <a:lstStyle/>
        <a:p>
          <a:endParaRPr lang="ru-RU"/>
        </a:p>
      </dgm:t>
    </dgm:pt>
    <dgm:pt modelId="{9DF101FD-6276-4C4F-A5C0-41632B210391}" type="sibTrans" cxnId="{C75DB9E6-D9C5-41FA-B4DE-408A688A6B6F}">
      <dgm:prSet/>
      <dgm:spPr/>
      <dgm:t>
        <a:bodyPr/>
        <a:lstStyle/>
        <a:p>
          <a:endParaRPr lang="ru-RU"/>
        </a:p>
      </dgm:t>
    </dgm:pt>
    <dgm:pt modelId="{51156665-DE9E-43DB-95FA-A2566EAB4608}" type="pres">
      <dgm:prSet presAssocID="{C9390FA7-7616-4E4D-BFAB-4B16F7E0AAA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CB88BA8-F39F-49AF-8A32-24ACC388FB3F}" type="pres">
      <dgm:prSet presAssocID="{B2E51581-8928-49F7-8E0B-24761162A3BA}" presName="vertOne" presStyleCnt="0"/>
      <dgm:spPr/>
    </dgm:pt>
    <dgm:pt modelId="{8742B9D9-F4A4-49F5-BEE2-DC1860CBC640}" type="pres">
      <dgm:prSet presAssocID="{B2E51581-8928-49F7-8E0B-24761162A3BA}" presName="txOne" presStyleLbl="node0" presStyleIdx="0" presStyleCnt="1" custLinFactNeighborX="-8534" custLinFactNeighborY="-481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0E8098-45C7-485B-95A1-2EB45A71C35E}" type="pres">
      <dgm:prSet presAssocID="{B2E51581-8928-49F7-8E0B-24761162A3BA}" presName="parTransOne" presStyleCnt="0"/>
      <dgm:spPr/>
    </dgm:pt>
    <dgm:pt modelId="{E719D293-728F-4A4A-8235-3E841B392AA1}" type="pres">
      <dgm:prSet presAssocID="{B2E51581-8928-49F7-8E0B-24761162A3BA}" presName="horzOne" presStyleCnt="0"/>
      <dgm:spPr/>
    </dgm:pt>
    <dgm:pt modelId="{93A26C21-D151-4FBB-BEB8-2D34C200F75B}" type="pres">
      <dgm:prSet presAssocID="{D8507DD9-5202-47F9-A93D-4289BCAFCBF7}" presName="vertTwo" presStyleCnt="0"/>
      <dgm:spPr/>
    </dgm:pt>
    <dgm:pt modelId="{0FEC0643-D188-4F3D-9C31-F145400AB3C6}" type="pres">
      <dgm:prSet presAssocID="{D8507DD9-5202-47F9-A93D-4289BCAFCBF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086E50-C374-4146-B7DE-615F64C4D118}" type="pres">
      <dgm:prSet presAssocID="{D8507DD9-5202-47F9-A93D-4289BCAFCBF7}" presName="parTransTwo" presStyleCnt="0"/>
      <dgm:spPr/>
    </dgm:pt>
    <dgm:pt modelId="{FDAAD770-E010-4C00-B43F-A6EAFC3AA6AA}" type="pres">
      <dgm:prSet presAssocID="{D8507DD9-5202-47F9-A93D-4289BCAFCBF7}" presName="horzTwo" presStyleCnt="0"/>
      <dgm:spPr/>
    </dgm:pt>
    <dgm:pt modelId="{6376DAFB-A2AA-4934-AD73-8DA5B9C0139A}" type="pres">
      <dgm:prSet presAssocID="{8335CFD3-6B9A-4651-B39C-DD876D0C2495}" presName="vertThree" presStyleCnt="0"/>
      <dgm:spPr/>
    </dgm:pt>
    <dgm:pt modelId="{EA861A8C-E5EA-4DA3-B3B2-8B73C632D2F9}" type="pres">
      <dgm:prSet presAssocID="{8335CFD3-6B9A-4651-B39C-DD876D0C2495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21CBAE-D0B5-43D1-AE04-1BE4E39E36EA}" type="pres">
      <dgm:prSet presAssocID="{8335CFD3-6B9A-4651-B39C-DD876D0C2495}" presName="horzThree" presStyleCnt="0"/>
      <dgm:spPr/>
    </dgm:pt>
    <dgm:pt modelId="{668BE387-310D-4373-AF9E-75B97552BDF3}" type="pres">
      <dgm:prSet presAssocID="{7EA78FAF-BA0C-4136-A782-D731F4BBFF50}" presName="sibSpaceThree" presStyleCnt="0"/>
      <dgm:spPr/>
    </dgm:pt>
    <dgm:pt modelId="{F7573F7D-C5CF-45D8-8034-4777F2442203}" type="pres">
      <dgm:prSet presAssocID="{1800CDF0-8690-493E-8E21-E6A4E3392237}" presName="vertThree" presStyleCnt="0"/>
      <dgm:spPr/>
    </dgm:pt>
    <dgm:pt modelId="{37732588-EE39-4AF5-90C2-D0992B82C8AA}" type="pres">
      <dgm:prSet presAssocID="{1800CDF0-8690-493E-8E21-E6A4E3392237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B01F25-1C63-4467-8478-6F0AABE03C14}" type="pres">
      <dgm:prSet presAssocID="{1800CDF0-8690-493E-8E21-E6A4E3392237}" presName="horzThree" presStyleCnt="0"/>
      <dgm:spPr/>
    </dgm:pt>
    <dgm:pt modelId="{2BF7C262-BD84-43D8-994B-463451B0E36B}" type="pres">
      <dgm:prSet presAssocID="{59F9D04E-A633-4C10-8891-D8BA777A983A}" presName="sibSpaceTwo" presStyleCnt="0"/>
      <dgm:spPr/>
    </dgm:pt>
    <dgm:pt modelId="{73B69844-E7DF-47A0-9FD2-D2B5A31E219F}" type="pres">
      <dgm:prSet presAssocID="{190E5DDD-B611-411A-8D77-A8C1453D9046}" presName="vertTwo" presStyleCnt="0"/>
      <dgm:spPr/>
    </dgm:pt>
    <dgm:pt modelId="{B9D99CD9-E0F8-4411-920B-94D3C52D3008}" type="pres">
      <dgm:prSet presAssocID="{190E5DDD-B611-411A-8D77-A8C1453D904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C21F22-D985-4AE5-9413-9EC753BAC15E}" type="pres">
      <dgm:prSet presAssocID="{190E5DDD-B611-411A-8D77-A8C1453D9046}" presName="horzTwo" presStyleCnt="0"/>
      <dgm:spPr/>
    </dgm:pt>
  </dgm:ptLst>
  <dgm:cxnLst>
    <dgm:cxn modelId="{0E855515-FB9B-484E-8F40-577FAB48BADC}" srcId="{D8507DD9-5202-47F9-A93D-4289BCAFCBF7}" destId="{8335CFD3-6B9A-4651-B39C-DD876D0C2495}" srcOrd="0" destOrd="0" parTransId="{570D7CFE-A10F-4EED-B22B-843B82E7D5F4}" sibTransId="{7EA78FAF-BA0C-4136-A782-D731F4BBFF50}"/>
    <dgm:cxn modelId="{2AAA1DA4-F59B-4ACD-805E-3026C6DF3B49}" type="presOf" srcId="{190E5DDD-B611-411A-8D77-A8C1453D9046}" destId="{B9D99CD9-E0F8-4411-920B-94D3C52D3008}" srcOrd="0" destOrd="0" presId="urn:microsoft.com/office/officeart/2005/8/layout/hierarchy4"/>
    <dgm:cxn modelId="{8A9B4044-0F38-46E2-8AF7-ABC1E4792C6E}" type="presOf" srcId="{D8507DD9-5202-47F9-A93D-4289BCAFCBF7}" destId="{0FEC0643-D188-4F3D-9C31-F145400AB3C6}" srcOrd="0" destOrd="0" presId="urn:microsoft.com/office/officeart/2005/8/layout/hierarchy4"/>
    <dgm:cxn modelId="{C75DB9E6-D9C5-41FA-B4DE-408A688A6B6F}" srcId="{B2E51581-8928-49F7-8E0B-24761162A3BA}" destId="{190E5DDD-B611-411A-8D77-A8C1453D9046}" srcOrd="1" destOrd="0" parTransId="{FBC6AD9F-8835-45CB-AB09-49BF8F2E27EE}" sibTransId="{9DF101FD-6276-4C4F-A5C0-41632B210391}"/>
    <dgm:cxn modelId="{45A49A99-1FD3-4AD7-A64C-91A8FCDF6FAF}" type="presOf" srcId="{1800CDF0-8690-493E-8E21-E6A4E3392237}" destId="{37732588-EE39-4AF5-90C2-D0992B82C8AA}" srcOrd="0" destOrd="0" presId="urn:microsoft.com/office/officeart/2005/8/layout/hierarchy4"/>
    <dgm:cxn modelId="{ADDC6028-6EEA-4F87-B8CE-66F50C26E832}" type="presOf" srcId="{C9390FA7-7616-4E4D-BFAB-4B16F7E0AAA5}" destId="{51156665-DE9E-43DB-95FA-A2566EAB4608}" srcOrd="0" destOrd="0" presId="urn:microsoft.com/office/officeart/2005/8/layout/hierarchy4"/>
    <dgm:cxn modelId="{3BCF5E73-7F15-4142-BAFD-F698021811A4}" type="presOf" srcId="{B2E51581-8928-49F7-8E0B-24761162A3BA}" destId="{8742B9D9-F4A4-49F5-BEE2-DC1860CBC640}" srcOrd="0" destOrd="0" presId="urn:microsoft.com/office/officeart/2005/8/layout/hierarchy4"/>
    <dgm:cxn modelId="{A1082E80-BD32-4BBB-BFA5-BF76142A1BC5}" type="presOf" srcId="{8335CFD3-6B9A-4651-B39C-DD876D0C2495}" destId="{EA861A8C-E5EA-4DA3-B3B2-8B73C632D2F9}" srcOrd="0" destOrd="0" presId="urn:microsoft.com/office/officeart/2005/8/layout/hierarchy4"/>
    <dgm:cxn modelId="{C29710EF-C405-49CE-BCF1-537B6ABED550}" srcId="{B2E51581-8928-49F7-8E0B-24761162A3BA}" destId="{D8507DD9-5202-47F9-A93D-4289BCAFCBF7}" srcOrd="0" destOrd="0" parTransId="{1E6F0694-7DDB-4A06-89F0-2DCAE70A381C}" sibTransId="{59F9D04E-A633-4C10-8891-D8BA777A983A}"/>
    <dgm:cxn modelId="{ED0A8C73-C689-4374-9B5F-432F27130908}" srcId="{C9390FA7-7616-4E4D-BFAB-4B16F7E0AAA5}" destId="{B2E51581-8928-49F7-8E0B-24761162A3BA}" srcOrd="0" destOrd="0" parTransId="{C3E615D3-4762-4DED-9742-0B2EA72A1265}" sibTransId="{74FEC997-30FD-46A2-BF19-A409762C35E6}"/>
    <dgm:cxn modelId="{599DA0AF-0C9B-4D9D-BE62-62DE5F61F26B}" srcId="{D8507DD9-5202-47F9-A93D-4289BCAFCBF7}" destId="{1800CDF0-8690-493E-8E21-E6A4E3392237}" srcOrd="1" destOrd="0" parTransId="{4D6408F6-8E70-48CD-BB7D-160CE5FAF3F2}" sibTransId="{7AB14D4D-1865-494B-8837-804218B29A41}"/>
    <dgm:cxn modelId="{34774BF9-4802-4CDC-AAD6-AB28519D4481}" type="presParOf" srcId="{51156665-DE9E-43DB-95FA-A2566EAB4608}" destId="{3CB88BA8-F39F-49AF-8A32-24ACC388FB3F}" srcOrd="0" destOrd="0" presId="urn:microsoft.com/office/officeart/2005/8/layout/hierarchy4"/>
    <dgm:cxn modelId="{0F60F215-DFAF-4C38-94BF-5FE125957166}" type="presParOf" srcId="{3CB88BA8-F39F-49AF-8A32-24ACC388FB3F}" destId="{8742B9D9-F4A4-49F5-BEE2-DC1860CBC640}" srcOrd="0" destOrd="0" presId="urn:microsoft.com/office/officeart/2005/8/layout/hierarchy4"/>
    <dgm:cxn modelId="{8FFD08A8-6F20-4F01-9E88-FA207F944E4C}" type="presParOf" srcId="{3CB88BA8-F39F-49AF-8A32-24ACC388FB3F}" destId="{9C0E8098-45C7-485B-95A1-2EB45A71C35E}" srcOrd="1" destOrd="0" presId="urn:microsoft.com/office/officeart/2005/8/layout/hierarchy4"/>
    <dgm:cxn modelId="{9EF01CEF-6F57-4C41-AE82-019ECA14EC50}" type="presParOf" srcId="{3CB88BA8-F39F-49AF-8A32-24ACC388FB3F}" destId="{E719D293-728F-4A4A-8235-3E841B392AA1}" srcOrd="2" destOrd="0" presId="urn:microsoft.com/office/officeart/2005/8/layout/hierarchy4"/>
    <dgm:cxn modelId="{316F26F2-C849-459A-B7C7-09E174E5CDAF}" type="presParOf" srcId="{E719D293-728F-4A4A-8235-3E841B392AA1}" destId="{93A26C21-D151-4FBB-BEB8-2D34C200F75B}" srcOrd="0" destOrd="0" presId="urn:microsoft.com/office/officeart/2005/8/layout/hierarchy4"/>
    <dgm:cxn modelId="{973A4761-B289-41A0-98DE-E0B7AEDD6400}" type="presParOf" srcId="{93A26C21-D151-4FBB-BEB8-2D34C200F75B}" destId="{0FEC0643-D188-4F3D-9C31-F145400AB3C6}" srcOrd="0" destOrd="0" presId="urn:microsoft.com/office/officeart/2005/8/layout/hierarchy4"/>
    <dgm:cxn modelId="{00A72006-5ADF-4B1B-8188-996E464AD756}" type="presParOf" srcId="{93A26C21-D151-4FBB-BEB8-2D34C200F75B}" destId="{5E086E50-C374-4146-B7DE-615F64C4D118}" srcOrd="1" destOrd="0" presId="urn:microsoft.com/office/officeart/2005/8/layout/hierarchy4"/>
    <dgm:cxn modelId="{5897F981-68DE-402C-B246-298250F4D270}" type="presParOf" srcId="{93A26C21-D151-4FBB-BEB8-2D34C200F75B}" destId="{FDAAD770-E010-4C00-B43F-A6EAFC3AA6AA}" srcOrd="2" destOrd="0" presId="urn:microsoft.com/office/officeart/2005/8/layout/hierarchy4"/>
    <dgm:cxn modelId="{F3005C1E-984D-43F4-8C7E-32D9BDF94A27}" type="presParOf" srcId="{FDAAD770-E010-4C00-B43F-A6EAFC3AA6AA}" destId="{6376DAFB-A2AA-4934-AD73-8DA5B9C0139A}" srcOrd="0" destOrd="0" presId="urn:microsoft.com/office/officeart/2005/8/layout/hierarchy4"/>
    <dgm:cxn modelId="{D7A4EC4F-21F9-449A-9EBF-171D6525DEDF}" type="presParOf" srcId="{6376DAFB-A2AA-4934-AD73-8DA5B9C0139A}" destId="{EA861A8C-E5EA-4DA3-B3B2-8B73C632D2F9}" srcOrd="0" destOrd="0" presId="urn:microsoft.com/office/officeart/2005/8/layout/hierarchy4"/>
    <dgm:cxn modelId="{EB80A1C5-AE6C-465E-8766-52AC60D284AA}" type="presParOf" srcId="{6376DAFB-A2AA-4934-AD73-8DA5B9C0139A}" destId="{4421CBAE-D0B5-43D1-AE04-1BE4E39E36EA}" srcOrd="1" destOrd="0" presId="urn:microsoft.com/office/officeart/2005/8/layout/hierarchy4"/>
    <dgm:cxn modelId="{5D6BD9EA-F4DF-4FCC-8845-20ECB204FAA7}" type="presParOf" srcId="{FDAAD770-E010-4C00-B43F-A6EAFC3AA6AA}" destId="{668BE387-310D-4373-AF9E-75B97552BDF3}" srcOrd="1" destOrd="0" presId="urn:microsoft.com/office/officeart/2005/8/layout/hierarchy4"/>
    <dgm:cxn modelId="{C0CD771B-A11C-4C14-9D5B-3977DE7873B6}" type="presParOf" srcId="{FDAAD770-E010-4C00-B43F-A6EAFC3AA6AA}" destId="{F7573F7D-C5CF-45D8-8034-4777F2442203}" srcOrd="2" destOrd="0" presId="urn:microsoft.com/office/officeart/2005/8/layout/hierarchy4"/>
    <dgm:cxn modelId="{BDB815AF-F274-4129-A669-BCAED5D671ED}" type="presParOf" srcId="{F7573F7D-C5CF-45D8-8034-4777F2442203}" destId="{37732588-EE39-4AF5-90C2-D0992B82C8AA}" srcOrd="0" destOrd="0" presId="urn:microsoft.com/office/officeart/2005/8/layout/hierarchy4"/>
    <dgm:cxn modelId="{97D968AC-AFB6-4DE2-824F-3AE031F61D92}" type="presParOf" srcId="{F7573F7D-C5CF-45D8-8034-4777F2442203}" destId="{42B01F25-1C63-4467-8478-6F0AABE03C14}" srcOrd="1" destOrd="0" presId="urn:microsoft.com/office/officeart/2005/8/layout/hierarchy4"/>
    <dgm:cxn modelId="{6B5BD5B1-F47B-4E0E-BCBA-7850E36890EE}" type="presParOf" srcId="{E719D293-728F-4A4A-8235-3E841B392AA1}" destId="{2BF7C262-BD84-43D8-994B-463451B0E36B}" srcOrd="1" destOrd="0" presId="urn:microsoft.com/office/officeart/2005/8/layout/hierarchy4"/>
    <dgm:cxn modelId="{F21E5DF3-4707-4AEB-BB55-7986E78FA59C}" type="presParOf" srcId="{E719D293-728F-4A4A-8235-3E841B392AA1}" destId="{73B69844-E7DF-47A0-9FD2-D2B5A31E219F}" srcOrd="2" destOrd="0" presId="urn:microsoft.com/office/officeart/2005/8/layout/hierarchy4"/>
    <dgm:cxn modelId="{E12B2B10-DCEB-42C4-8EBF-487939375BBD}" type="presParOf" srcId="{73B69844-E7DF-47A0-9FD2-D2B5A31E219F}" destId="{B9D99CD9-E0F8-4411-920B-94D3C52D3008}" srcOrd="0" destOrd="0" presId="urn:microsoft.com/office/officeart/2005/8/layout/hierarchy4"/>
    <dgm:cxn modelId="{D2AE0A81-B6E0-4CDC-8F61-FB8F83F9D6B1}" type="presParOf" srcId="{73B69844-E7DF-47A0-9FD2-D2B5A31E219F}" destId="{D4C21F22-D985-4AE5-9413-9EC753BAC15E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B971F5-67B8-42CD-B43A-A1F5710E1E5E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15EDBB-2C22-44F9-B3D0-F9CA19D4DB31}">
      <dsp:nvSpPr>
        <dsp:cNvPr id="0" name=""/>
        <dsp:cNvSpPr/>
      </dsp:nvSpPr>
      <dsp:spPr>
        <a:xfrm>
          <a:off x="3657599" y="542395"/>
          <a:ext cx="3522133" cy="963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Среднее </a:t>
          </a:r>
          <a:endParaRPr lang="ru-RU" sz="3700" kern="1200" dirty="0"/>
        </a:p>
      </dsp:txBody>
      <dsp:txXfrm>
        <a:off x="3704613" y="589409"/>
        <a:ext cx="3428105" cy="869055"/>
      </dsp:txXfrm>
    </dsp:sp>
    <dsp:sp modelId="{040B7FD4-0839-431F-BD1C-CE6616FACB09}">
      <dsp:nvSpPr>
        <dsp:cNvPr id="0" name=""/>
        <dsp:cNvSpPr/>
      </dsp:nvSpPr>
      <dsp:spPr>
        <a:xfrm>
          <a:off x="3657599" y="1625864"/>
          <a:ext cx="3522133" cy="963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Основное </a:t>
          </a:r>
          <a:endParaRPr lang="ru-RU" sz="3700" kern="1200" dirty="0"/>
        </a:p>
      </dsp:txBody>
      <dsp:txXfrm>
        <a:off x="3704613" y="1672878"/>
        <a:ext cx="3428105" cy="869055"/>
      </dsp:txXfrm>
    </dsp:sp>
    <dsp:sp modelId="{386D7A7F-E559-463B-AA64-C247659E6967}">
      <dsp:nvSpPr>
        <dsp:cNvPr id="0" name=""/>
        <dsp:cNvSpPr/>
      </dsp:nvSpPr>
      <dsp:spPr>
        <a:xfrm>
          <a:off x="3657599" y="2709333"/>
          <a:ext cx="3522133" cy="963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Начальное </a:t>
          </a:r>
          <a:endParaRPr lang="ru-RU" sz="3700" kern="1200" dirty="0"/>
        </a:p>
      </dsp:txBody>
      <dsp:txXfrm>
        <a:off x="3704613" y="2756347"/>
        <a:ext cx="3428105" cy="869055"/>
      </dsp:txXfrm>
    </dsp:sp>
    <dsp:sp modelId="{1F22BC17-C5BA-49E2-8B7B-4F1F67C6CCAB}">
      <dsp:nvSpPr>
        <dsp:cNvPr id="0" name=""/>
        <dsp:cNvSpPr/>
      </dsp:nvSpPr>
      <dsp:spPr>
        <a:xfrm>
          <a:off x="3695181" y="4337011"/>
          <a:ext cx="3522133" cy="963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rgbClr val="FF0000"/>
              </a:solidFill>
            </a:rPr>
            <a:t>Дошкольное</a:t>
          </a:r>
          <a:r>
            <a:rPr lang="ru-RU" sz="3700" kern="1200" dirty="0" smtClean="0"/>
            <a:t> </a:t>
          </a:r>
          <a:endParaRPr lang="ru-RU" sz="3700" kern="1200" dirty="0"/>
        </a:p>
      </dsp:txBody>
      <dsp:txXfrm>
        <a:off x="3742195" y="4384025"/>
        <a:ext cx="3428105" cy="8690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A8C41-E2E4-4D0A-8A7C-59BAF4D723DC}">
      <dsp:nvSpPr>
        <dsp:cNvPr id="0" name=""/>
        <dsp:cNvSpPr/>
      </dsp:nvSpPr>
      <dsp:spPr>
        <a:xfrm>
          <a:off x="4361119" y="1387480"/>
          <a:ext cx="1908966" cy="19089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ФГОС ДО </a:t>
          </a:r>
          <a:endParaRPr lang="ru-RU" sz="3600" b="1" kern="1200" dirty="0"/>
        </a:p>
      </dsp:txBody>
      <dsp:txXfrm>
        <a:off x="4454307" y="1480668"/>
        <a:ext cx="1722590" cy="1722590"/>
      </dsp:txXfrm>
    </dsp:sp>
    <dsp:sp modelId="{D5A501E0-73A7-4443-BB89-6A02BA0793F4}">
      <dsp:nvSpPr>
        <dsp:cNvPr id="0" name=""/>
        <dsp:cNvSpPr/>
      </dsp:nvSpPr>
      <dsp:spPr>
        <a:xfrm rot="16119469">
          <a:off x="5186811" y="1283518"/>
          <a:ext cx="2079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7982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47424-2F7F-47C1-AA8E-9826E0A62CF3}">
      <dsp:nvSpPr>
        <dsp:cNvPr id="0" name=""/>
        <dsp:cNvSpPr/>
      </dsp:nvSpPr>
      <dsp:spPr>
        <a:xfrm>
          <a:off x="2826700" y="-99452"/>
          <a:ext cx="4893367" cy="12790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Требования к структуре, содержанию и объему ООП</a:t>
          </a:r>
          <a:endParaRPr lang="ru-RU" sz="2700" b="1" kern="1200" dirty="0"/>
        </a:p>
      </dsp:txBody>
      <dsp:txXfrm>
        <a:off x="2889136" y="-37016"/>
        <a:ext cx="4768495" cy="1154135"/>
      </dsp:txXfrm>
    </dsp:sp>
    <dsp:sp modelId="{E14A413E-7E9B-4C74-82A8-FCFCAAF2B3B4}">
      <dsp:nvSpPr>
        <dsp:cNvPr id="0" name=""/>
        <dsp:cNvSpPr/>
      </dsp:nvSpPr>
      <dsp:spPr>
        <a:xfrm rot="1666952">
          <a:off x="6259168" y="2888977"/>
          <a:ext cx="1894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9409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ECDD0-2CD8-4EF7-A80F-E8D70B915790}">
      <dsp:nvSpPr>
        <dsp:cNvPr id="0" name=""/>
        <dsp:cNvSpPr/>
      </dsp:nvSpPr>
      <dsp:spPr>
        <a:xfrm>
          <a:off x="6437660" y="1616337"/>
          <a:ext cx="4121780" cy="4805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Требования к результатам освоения ООП: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i="0" kern="1200" dirty="0" smtClean="0"/>
            <a:t>Целевые ориентиры образования в младенческом и раннем возрасте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i="0" kern="1200" dirty="0" smtClean="0"/>
            <a:t>Целевые ориентиры на этапе завершения дошкольного образования:</a:t>
          </a:r>
          <a:endParaRPr lang="ru-RU" sz="2700" b="1" kern="1200" dirty="0"/>
        </a:p>
      </dsp:txBody>
      <dsp:txXfrm>
        <a:off x="6638869" y="1817546"/>
        <a:ext cx="3719362" cy="4402710"/>
      </dsp:txXfrm>
    </dsp:sp>
    <dsp:sp modelId="{5F3EEF57-3284-4D66-958F-0255FA23E883}">
      <dsp:nvSpPr>
        <dsp:cNvPr id="0" name=""/>
        <dsp:cNvSpPr/>
      </dsp:nvSpPr>
      <dsp:spPr>
        <a:xfrm rot="9146067">
          <a:off x="4196506" y="2880605"/>
          <a:ext cx="1745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517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7A077F-5603-488A-9449-1FA2E2EB979B}">
      <dsp:nvSpPr>
        <dsp:cNvPr id="0" name=""/>
        <dsp:cNvSpPr/>
      </dsp:nvSpPr>
      <dsp:spPr>
        <a:xfrm>
          <a:off x="0" y="1621559"/>
          <a:ext cx="4206412" cy="4794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Требования к условиям реализации программы: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/>
            <a:t>психолого-педагогическим, кадровым, материально-техническим и финансовым условиям, а также к развивающей предметно-пространственной среде.</a:t>
          </a:r>
          <a:r>
            <a:rPr lang="ru-RU" sz="2400" b="1" kern="1200" dirty="0" smtClean="0"/>
            <a:t> </a:t>
          </a:r>
          <a:endParaRPr lang="ru-RU" sz="2400" b="1" kern="1200" dirty="0"/>
        </a:p>
      </dsp:txBody>
      <dsp:txXfrm>
        <a:off x="205340" y="1826899"/>
        <a:ext cx="3795732" cy="43840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9ACC3-B4FA-4C35-8C3C-872B98BE8BD6}">
      <dsp:nvSpPr>
        <dsp:cNvPr id="0" name=""/>
        <dsp:cNvSpPr/>
      </dsp:nvSpPr>
      <dsp:spPr>
        <a:xfrm>
          <a:off x="3478141" y="106995"/>
          <a:ext cx="2400651" cy="21047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ysClr val="windowText" lastClr="000000"/>
              </a:solidFill>
            </a:rPr>
            <a:t>Социально - коммуникативное развитие </a:t>
          </a:r>
          <a:r>
            <a:rPr lang="ru-RU" sz="1000" i="1" kern="1200" dirty="0">
              <a:solidFill>
                <a:sysClr val="windowText" lastClr="000000"/>
              </a:solidFill>
            </a:rPr>
            <a:t>позитивная социализация детей дошкольного возраста, приобщение детей к социокультурным нормам, традициям семьи, общества и государства</a:t>
          </a:r>
          <a:r>
            <a:rPr lang="ru-RU" sz="1000" i="1" kern="1200" dirty="0"/>
            <a:t>.</a:t>
          </a:r>
          <a:endParaRPr lang="ru-RU" sz="1000" kern="1200" dirty="0"/>
        </a:p>
      </dsp:txBody>
      <dsp:txXfrm>
        <a:off x="3580888" y="209742"/>
        <a:ext cx="2195157" cy="1899295"/>
      </dsp:txXfrm>
    </dsp:sp>
    <dsp:sp modelId="{FA3A0EDD-9AD2-4DE2-837C-C3A50C9159EE}">
      <dsp:nvSpPr>
        <dsp:cNvPr id="0" name=""/>
        <dsp:cNvSpPr/>
      </dsp:nvSpPr>
      <dsp:spPr>
        <a:xfrm>
          <a:off x="3146233" y="1492635"/>
          <a:ext cx="5384826" cy="5384826"/>
        </a:xfrm>
        <a:custGeom>
          <a:avLst/>
          <a:gdLst/>
          <a:ahLst/>
          <a:cxnLst/>
          <a:rect l="0" t="0" r="0" b="0"/>
          <a:pathLst>
            <a:path>
              <a:moveTo>
                <a:pt x="2741021" y="438"/>
              </a:moveTo>
              <a:arcTo wR="2692413" hR="2692413" stAng="16262068" swAng="1063544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DFA580-40EE-4F11-BFE0-508FA77EA87A}">
      <dsp:nvSpPr>
        <dsp:cNvPr id="0" name=""/>
        <dsp:cNvSpPr/>
      </dsp:nvSpPr>
      <dsp:spPr>
        <a:xfrm>
          <a:off x="6217576" y="1638410"/>
          <a:ext cx="2074785" cy="2050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>
              <a:solidFill>
                <a:sysClr val="windowText" lastClr="000000"/>
              </a:solidFill>
            </a:rPr>
            <a:t>Познавательное развитие -</a:t>
          </a:r>
          <a:r>
            <a:rPr lang="ru-RU" sz="1000" i="1" kern="1200">
              <a:solidFill>
                <a:sysClr val="windowText" lastClr="000000"/>
              </a:solidFill>
            </a:rPr>
            <a:t>развитие познавательных интересов и познавательных способностей детей, которые можно подразделить на сенсорные, интеллектуально – познавательные и интеллектуально - творческие</a:t>
          </a:r>
          <a:endParaRPr lang="ru-RU" sz="1000" kern="1200">
            <a:solidFill>
              <a:sysClr val="windowText" lastClr="000000"/>
            </a:solidFill>
          </a:endParaRPr>
        </a:p>
      </dsp:txBody>
      <dsp:txXfrm>
        <a:off x="6317681" y="1738515"/>
        <a:ext cx="1874575" cy="1850460"/>
      </dsp:txXfrm>
    </dsp:sp>
    <dsp:sp modelId="{6D0D6196-A6BB-40FB-AD5B-33923B1CCA37}">
      <dsp:nvSpPr>
        <dsp:cNvPr id="0" name=""/>
        <dsp:cNvSpPr/>
      </dsp:nvSpPr>
      <dsp:spPr>
        <a:xfrm>
          <a:off x="2876147" y="-1044428"/>
          <a:ext cx="5384826" cy="5384826"/>
        </a:xfrm>
        <a:custGeom>
          <a:avLst/>
          <a:gdLst/>
          <a:ahLst/>
          <a:cxnLst/>
          <a:rect l="0" t="0" r="0" b="0"/>
          <a:pathLst>
            <a:path>
              <a:moveTo>
                <a:pt x="4445286" y="4736067"/>
              </a:moveTo>
              <a:arcTo wR="2692413" hR="2692413" stAng="2962788" swAng="491761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AF58C2-4F39-4D96-BE20-581D84711EC7}">
      <dsp:nvSpPr>
        <dsp:cNvPr id="0" name=""/>
        <dsp:cNvSpPr/>
      </dsp:nvSpPr>
      <dsp:spPr>
        <a:xfrm>
          <a:off x="5264151" y="3922757"/>
          <a:ext cx="2074785" cy="23604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>
              <a:solidFill>
                <a:sysClr val="windowText" lastClr="000000"/>
              </a:solidFill>
            </a:rPr>
            <a:t>Речевое развитие </a:t>
          </a:r>
          <a:r>
            <a:rPr lang="ru-RU" sz="1000" i="1" kern="1200">
              <a:solidFill>
                <a:sysClr val="windowText" lastClr="000000"/>
              </a:solidFill>
            </a:rPr>
            <a:t>формирование устной речи и навыков речевого общения с окружающими на основе овладения литературным языком своего народаформирование устной речи и навыков речевого общения с окружающими на основе овладения литературным языком своего народа</a:t>
          </a:r>
          <a:r>
            <a:rPr lang="ru-RU" sz="1000" kern="1200">
              <a:solidFill>
                <a:sysClr val="windowText" lastClr="000000"/>
              </a:solidFill>
            </a:rPr>
            <a:t> </a:t>
          </a:r>
        </a:p>
      </dsp:txBody>
      <dsp:txXfrm>
        <a:off x="5365434" y="4024040"/>
        <a:ext cx="1872219" cy="2157907"/>
      </dsp:txXfrm>
    </dsp:sp>
    <dsp:sp modelId="{00C31F78-AF2C-479A-AFA8-519596075396}">
      <dsp:nvSpPr>
        <dsp:cNvPr id="0" name=""/>
        <dsp:cNvSpPr/>
      </dsp:nvSpPr>
      <dsp:spPr>
        <a:xfrm>
          <a:off x="1850379" y="362988"/>
          <a:ext cx="5384826" cy="5384826"/>
        </a:xfrm>
        <a:custGeom>
          <a:avLst/>
          <a:gdLst/>
          <a:ahLst/>
          <a:cxnLst/>
          <a:rect l="0" t="0" r="0" b="0"/>
          <a:pathLst>
            <a:path>
              <a:moveTo>
                <a:pt x="3401770" y="5289700"/>
              </a:moveTo>
              <a:arcTo wR="2692413" hR="2692413" stAng="4483454" swAng="1572179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DA8E-EAFE-4C3E-84ED-16AAD99E5F90}">
      <dsp:nvSpPr>
        <dsp:cNvPr id="0" name=""/>
        <dsp:cNvSpPr/>
      </dsp:nvSpPr>
      <dsp:spPr>
        <a:xfrm>
          <a:off x="1945411" y="3898331"/>
          <a:ext cx="2074785" cy="2359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ysClr val="windowText" lastClr="000000"/>
              </a:solidFill>
            </a:rPr>
            <a:t>Художественно- эстетическое развитие </a:t>
          </a:r>
          <a:r>
            <a:rPr lang="ru-RU" sz="1000" kern="1200" dirty="0">
              <a:solidFill>
                <a:sysClr val="windowText" lastClr="000000"/>
              </a:solidFill>
            </a:rPr>
            <a:t>воспитание художественных способностей детей, главной из которых является эмоциональная отзывчивость на средства художественной выразительности, свойственные разным видам искусства </a:t>
          </a:r>
        </a:p>
      </dsp:txBody>
      <dsp:txXfrm>
        <a:off x="2046694" y="3999614"/>
        <a:ext cx="1872219" cy="2156639"/>
      </dsp:txXfrm>
    </dsp:sp>
    <dsp:sp modelId="{792E0631-C851-45BF-AD18-590155C29F97}">
      <dsp:nvSpPr>
        <dsp:cNvPr id="0" name=""/>
        <dsp:cNvSpPr/>
      </dsp:nvSpPr>
      <dsp:spPr>
        <a:xfrm>
          <a:off x="1613877" y="-623858"/>
          <a:ext cx="5384826" cy="5384826"/>
        </a:xfrm>
        <a:custGeom>
          <a:avLst/>
          <a:gdLst/>
          <a:ahLst/>
          <a:cxnLst/>
          <a:rect l="0" t="0" r="0" b="0"/>
          <a:pathLst>
            <a:path>
              <a:moveTo>
                <a:pt x="713935" y="4518533"/>
              </a:moveTo>
              <a:arcTo wR="2692413" hR="2692413" stAng="8237593" swAng="624119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2803D-ED2F-4072-98AD-368BA5657A16}">
      <dsp:nvSpPr>
        <dsp:cNvPr id="0" name=""/>
        <dsp:cNvSpPr/>
      </dsp:nvSpPr>
      <dsp:spPr>
        <a:xfrm>
          <a:off x="1118019" y="1534205"/>
          <a:ext cx="2074785" cy="196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>
              <a:solidFill>
                <a:sysClr val="windowText" lastClr="000000"/>
              </a:solidFill>
            </a:rPr>
            <a:t>Физическое разитие  </a:t>
          </a:r>
          <a:r>
            <a:rPr lang="ru-RU" sz="1000" kern="1200">
              <a:solidFill>
                <a:sysClr val="windowText" lastClr="000000"/>
              </a:solidFill>
            </a:rPr>
            <a:t>- </a:t>
          </a:r>
          <a:r>
            <a:rPr lang="ru-RU" sz="1000" i="1" kern="1200">
              <a:solidFill>
                <a:sysClr val="windowText" lastClr="000000"/>
              </a:solidFill>
            </a:rPr>
            <a:t>гармоничное физическое развитие детей</a:t>
          </a:r>
          <a:endParaRPr lang="ru-RU" sz="1000" kern="1200">
            <a:solidFill>
              <a:sysClr val="windowText" lastClr="000000"/>
            </a:solidFill>
          </a:endParaRPr>
        </a:p>
      </dsp:txBody>
      <dsp:txXfrm>
        <a:off x="1214139" y="1630325"/>
        <a:ext cx="1882545" cy="1776785"/>
      </dsp:txXfrm>
    </dsp:sp>
    <dsp:sp modelId="{C55BF727-E1B9-420A-8DF3-6323CD44F748}">
      <dsp:nvSpPr>
        <dsp:cNvPr id="0" name=""/>
        <dsp:cNvSpPr/>
      </dsp:nvSpPr>
      <dsp:spPr>
        <a:xfrm>
          <a:off x="382762" y="1511825"/>
          <a:ext cx="5384826" cy="5384826"/>
        </a:xfrm>
        <a:custGeom>
          <a:avLst/>
          <a:gdLst/>
          <a:ahLst/>
          <a:cxnLst/>
          <a:rect l="0" t="0" r="0" b="0"/>
          <a:pathLst>
            <a:path>
              <a:moveTo>
                <a:pt x="2353419" y="21426"/>
              </a:moveTo>
              <a:arcTo wR="2692413" hR="2692413" stAng="15766012" swAng="940877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51" y="513567"/>
            <a:ext cx="10920906" cy="4539351"/>
          </a:xfrm>
        </p:spPr>
        <p:txBody>
          <a:bodyPr/>
          <a:lstStyle/>
          <a:p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Краткая презентация для родителей образовательной </a:t>
            </a:r>
            <a:r>
              <a:rPr lang="ru-RU" sz="6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программы </a:t>
            </a:r>
            <a:r>
              <a:rPr lang="ru-RU" sz="6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МБДОУ </a:t>
            </a:r>
            <a:r>
              <a:rPr lang="ru-RU" sz="6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№ </a:t>
            </a:r>
            <a:r>
              <a:rPr lang="ru-RU" sz="6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7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201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Основополагающие документы: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565753"/>
            <a:ext cx="9644113" cy="4475609"/>
          </a:xfrm>
        </p:spPr>
        <p:txBody>
          <a:bodyPr>
            <a:noAutofit/>
          </a:bodyPr>
          <a:lstStyle/>
          <a:p>
            <a:r>
              <a:rPr lang="ru-RU" sz="3200" dirty="0" smtClean="0"/>
              <a:t>Закон об образовании в Российской Федерации</a:t>
            </a:r>
          </a:p>
          <a:p>
            <a:r>
              <a:rPr lang="ru-RU" sz="3200" dirty="0" smtClean="0"/>
              <a:t>ФГОС ДО</a:t>
            </a:r>
          </a:p>
          <a:p>
            <a:r>
              <a:rPr lang="ru-RU" sz="3200" dirty="0" smtClean="0"/>
              <a:t>Порядок организации образовательной деятельности в ДОУ</a:t>
            </a:r>
          </a:p>
          <a:p>
            <a:r>
              <a:rPr lang="ru-RU" sz="3200" dirty="0" smtClean="0"/>
              <a:t>Примерная основная образовательная программа ДОУ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6220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315618028"/>
              </p:ext>
            </p:extLst>
          </p:nvPr>
        </p:nvGraphicFramePr>
        <p:xfrm>
          <a:off x="4064000" y="110988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0695" y="186556"/>
            <a:ext cx="11320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Система общего образования в РФ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8367" y="3180278"/>
            <a:ext cx="537087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Ст.10 Закона об образовании в РФ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18704" y="4871292"/>
            <a:ext cx="394370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Целевые ориентиры ФГОС ДО</a:t>
            </a:r>
            <a:endParaRPr lang="ru-RU" sz="20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573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eliseyka.ru/wp-content/uploads/2014/12/%D0%A4%D0%93%D0%9E%D0%A1-%D0%94%D0%9E.jpg?9b9ad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040"/>
          <a:stretch/>
        </p:blipFill>
        <p:spPr bwMode="auto">
          <a:xfrm>
            <a:off x="7093907" y="1164399"/>
            <a:ext cx="4542773" cy="3591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5885" y="1064191"/>
            <a:ext cx="5695167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ФГОС ДО – это совокупность требований к дошкольному образованию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521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606232671"/>
              </p:ext>
            </p:extLst>
          </p:nvPr>
        </p:nvGraphicFramePr>
        <p:xfrm>
          <a:off x="776613" y="338203"/>
          <a:ext cx="10559441" cy="6363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81896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программы: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/>
            </a:pPr>
            <a:r>
              <a:rPr lang="ru-RU" sz="4000" b="1" dirty="0" smtClean="0"/>
              <a:t>Целевой раздел</a:t>
            </a:r>
          </a:p>
          <a:p>
            <a:pPr>
              <a:buAutoNum type="arabicPeriod"/>
            </a:pPr>
            <a:r>
              <a:rPr lang="ru-RU" sz="4000" b="1" dirty="0" smtClean="0"/>
              <a:t>Содержательный раздел </a:t>
            </a:r>
          </a:p>
          <a:p>
            <a:pPr>
              <a:buAutoNum type="arabicPeriod"/>
            </a:pPr>
            <a:r>
              <a:rPr lang="ru-RU" sz="4000" b="1" dirty="0" smtClean="0"/>
              <a:t>Организационный раздел</a:t>
            </a:r>
          </a:p>
          <a:p>
            <a:pPr>
              <a:buAutoNum type="arabicPeriod"/>
            </a:pPr>
            <a:r>
              <a:rPr lang="ru-RU" sz="4000" b="1" dirty="0" smtClean="0"/>
              <a:t>Краткая презентация для родителей </a:t>
            </a:r>
          </a:p>
        </p:txBody>
      </p:sp>
    </p:spTree>
    <p:extLst>
      <p:ext uri="{BB962C8B-B14F-4D97-AF65-F5344CB8AC3E}">
        <p14:creationId xmlns="" xmlns:p14="http://schemas.microsoft.com/office/powerpoint/2010/main" val="3937633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00833" y="613775"/>
            <a:ext cx="9344416" cy="542758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600" dirty="0"/>
              <a:t>Общая целевая установка Федерального государственного образовательного стандарта, совпадает с целью системы развивающего обучения - </a:t>
            </a:r>
            <a:r>
              <a:rPr lang="ru-RU" sz="3600" b="1" dirty="0">
                <a:solidFill>
                  <a:srgbClr val="FF0000"/>
                </a:solidFill>
              </a:rPr>
              <a:t>«достижение оптимального общего развития каждого ребенка</a:t>
            </a:r>
            <a:r>
              <a:rPr lang="ru-RU" sz="3600" b="1" dirty="0" smtClean="0">
                <a:solidFill>
                  <a:srgbClr val="FF0000"/>
                </a:solidFill>
              </a:rPr>
              <a:t>»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9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3560685107"/>
              </p:ext>
            </p:extLst>
          </p:nvPr>
        </p:nvGraphicFramePr>
        <p:xfrm>
          <a:off x="676404" y="271462"/>
          <a:ext cx="9432099" cy="6315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017329" y="460900"/>
            <a:ext cx="37780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Направления развития ребенка (образовательные области)</a:t>
            </a:r>
            <a:endParaRPr lang="ru-RU" sz="2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0705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89140" y="726510"/>
            <a:ext cx="8467593" cy="4885149"/>
            <a:chOff x="3478141" y="106995"/>
            <a:chExt cx="2400651" cy="2104789"/>
          </a:xfrm>
          <a:scene3d>
            <a:camera prst="orthographicFront"/>
            <a:lightRig rig="threePt" dir="t"/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478141" y="106995"/>
              <a:ext cx="2400651" cy="2104789"/>
            </a:xfrm>
            <a:prstGeom prst="roundRect">
              <a:avLst/>
            </a:prstGeom>
            <a:sp3d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580888" y="209742"/>
              <a:ext cx="2195157" cy="189929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>
                  <a:solidFill>
                    <a:sysClr val="windowText" lastClr="000000"/>
                  </a:solidFill>
                </a:rPr>
                <a:t>Социально - коммуникативное развитие </a:t>
              </a:r>
              <a:r>
                <a:rPr lang="ru-RU" sz="2400" i="1" kern="1200" dirty="0">
                  <a:solidFill>
                    <a:sysClr val="windowText" lastClr="000000"/>
                  </a:solidFill>
                </a:rPr>
                <a:t>позитивная социализация детей дошкольного возраста, приобщение детей к социокультурным нормам, традициям семьи, общества и государства</a:t>
              </a:r>
              <a:r>
                <a:rPr lang="ru-RU" sz="2400" i="1" kern="1200" dirty="0"/>
                <a:t>.</a:t>
              </a:r>
              <a:endParaRPr lang="ru-RU" sz="2400" kern="12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685241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88100" y="488514"/>
            <a:ext cx="8680536" cy="5173249"/>
            <a:chOff x="6217576" y="1638410"/>
            <a:chExt cx="2074785" cy="2050670"/>
          </a:xfrm>
          <a:scene3d>
            <a:camera prst="orthographicFront"/>
            <a:lightRig rig="threePt" dir="t"/>
          </a:scene3d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6217576" y="1638410"/>
              <a:ext cx="2074785" cy="2050670"/>
            </a:xfrm>
            <a:prstGeom prst="roundRect">
              <a:avLst/>
            </a:prstGeom>
            <a:sp3d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4"/>
            <p:cNvSpPr/>
            <p:nvPr/>
          </p:nvSpPr>
          <p:spPr>
            <a:xfrm>
              <a:off x="6317681" y="1738515"/>
              <a:ext cx="1874575" cy="185046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>
                  <a:solidFill>
                    <a:sysClr val="windowText" lastClr="000000"/>
                  </a:solidFill>
                </a:rPr>
                <a:t>Познавательное развитие -</a:t>
              </a:r>
              <a:r>
                <a:rPr lang="ru-RU" sz="3200" i="1" kern="1200" dirty="0">
                  <a:solidFill>
                    <a:sysClr val="windowText" lastClr="000000"/>
                  </a:solidFill>
                </a:rPr>
                <a:t>развитие познавательных интересов и познавательных способностей детей, которые можно подразделить на сенсорные, интеллектуально – познавательные и интеллектуально - творческие</a:t>
              </a:r>
              <a:endParaRPr lang="ru-RU" sz="3200" kern="1200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32563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88307" y="212942"/>
            <a:ext cx="8442541" cy="5862181"/>
            <a:chOff x="5264151" y="3922757"/>
            <a:chExt cx="2074785" cy="2360473"/>
          </a:xfrm>
          <a:scene3d>
            <a:camera prst="orthographicFront"/>
            <a:lightRig rig="threePt" dir="t"/>
          </a:scene3d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5264151" y="3922757"/>
              <a:ext cx="2074785" cy="2360473"/>
            </a:xfrm>
            <a:prstGeom prst="roundRect">
              <a:avLst/>
            </a:prstGeom>
            <a:sp3d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4"/>
            <p:cNvSpPr/>
            <p:nvPr/>
          </p:nvSpPr>
          <p:spPr>
            <a:xfrm>
              <a:off x="5365434" y="4024040"/>
              <a:ext cx="1872219" cy="21579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b="1" kern="1200" dirty="0">
                  <a:solidFill>
                    <a:sysClr val="windowText" lastClr="000000"/>
                  </a:solidFill>
                </a:rPr>
                <a:t>Речевое развитие </a:t>
              </a:r>
              <a:r>
                <a:rPr lang="ru-RU" sz="3600" i="1" kern="1200" dirty="0">
                  <a:solidFill>
                    <a:sysClr val="windowText" lastClr="000000"/>
                  </a:solidFill>
                </a:rPr>
                <a:t>формирование </a:t>
              </a:r>
              <a:r>
                <a:rPr lang="ru-RU" sz="3600" b="1" i="1" u="sng" kern="1200" dirty="0">
                  <a:solidFill>
                    <a:sysClr val="windowText" lastClr="000000"/>
                  </a:solidFill>
                </a:rPr>
                <a:t>устной</a:t>
              </a:r>
              <a:r>
                <a:rPr lang="ru-RU" sz="3600" i="1" kern="1200" dirty="0">
                  <a:solidFill>
                    <a:sysClr val="windowText" lastClr="000000"/>
                  </a:solidFill>
                </a:rPr>
                <a:t> речи и навыков речевого общения с окружающими на основе овладения литературным языком своего </a:t>
              </a:r>
              <a:r>
                <a:rPr lang="ru-RU" sz="3600" i="1" kern="1200" dirty="0" smtClean="0">
                  <a:solidFill>
                    <a:sysClr val="windowText" lastClr="000000"/>
                  </a:solidFill>
                </a:rPr>
                <a:t>народа</a:t>
              </a:r>
              <a:endParaRPr lang="ru-RU" sz="3600" kern="1200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745144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50729" y="388307"/>
            <a:ext cx="8292230" cy="5736919"/>
            <a:chOff x="1945411" y="3898331"/>
            <a:chExt cx="2074785" cy="2359205"/>
          </a:xfrm>
          <a:scene3d>
            <a:camera prst="orthographicFront"/>
            <a:lightRig rig="threePt" dir="t"/>
          </a:scene3d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1945411" y="3898331"/>
              <a:ext cx="2074785" cy="2359205"/>
            </a:xfrm>
            <a:prstGeom prst="roundRect">
              <a:avLst/>
            </a:prstGeom>
            <a:sp3d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4"/>
            <p:cNvSpPr/>
            <p:nvPr/>
          </p:nvSpPr>
          <p:spPr>
            <a:xfrm>
              <a:off x="2046694" y="3999614"/>
              <a:ext cx="1872219" cy="21566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>
                  <a:solidFill>
                    <a:sysClr val="windowText" lastClr="000000"/>
                  </a:solidFill>
                </a:rPr>
                <a:t>Художественно- эстетическое развитие </a:t>
              </a:r>
              <a:r>
                <a:rPr lang="ru-RU" sz="3200" kern="1200" dirty="0">
                  <a:solidFill>
                    <a:sysClr val="windowText" lastClr="000000"/>
                  </a:solidFill>
                </a:rPr>
                <a:t>воспитание художественных способностей детей, главной из которых является эмоциональная </a:t>
              </a:r>
              <a:r>
                <a:rPr lang="ru-RU" sz="3200" u="sng" kern="1200" dirty="0">
                  <a:solidFill>
                    <a:sysClr val="windowText" lastClr="000000"/>
                  </a:solidFill>
                </a:rPr>
                <a:t>отзывчивость</a:t>
              </a:r>
              <a:r>
                <a:rPr lang="ru-RU" sz="3200" kern="1200" dirty="0">
                  <a:solidFill>
                    <a:sysClr val="windowText" lastClr="000000"/>
                  </a:solidFill>
                </a:rPr>
                <a:t> на средства художественной выразительности, свойственные разным видам искусства 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279987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75989" y="250521"/>
            <a:ext cx="7703507" cy="5599134"/>
            <a:chOff x="1118019" y="1534205"/>
            <a:chExt cx="2074785" cy="1969025"/>
          </a:xfrm>
          <a:scene3d>
            <a:camera prst="orthographicFront"/>
            <a:lightRig rig="threePt" dir="t"/>
          </a:scene3d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1118019" y="1534205"/>
              <a:ext cx="2074785" cy="1969025"/>
            </a:xfrm>
            <a:prstGeom prst="roundRect">
              <a:avLst/>
            </a:prstGeom>
            <a:sp3d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4"/>
            <p:cNvSpPr/>
            <p:nvPr/>
          </p:nvSpPr>
          <p:spPr>
            <a:xfrm>
              <a:off x="1214139" y="1630325"/>
              <a:ext cx="1882545" cy="17767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>
                  <a:solidFill>
                    <a:sysClr val="windowText" lastClr="000000"/>
                  </a:solidFill>
                </a:rPr>
                <a:t>Физическое </a:t>
              </a:r>
              <a:r>
                <a:rPr lang="ru-RU" sz="3200" b="1" kern="1200" dirty="0" smtClean="0">
                  <a:solidFill>
                    <a:sysClr val="windowText" lastClr="000000"/>
                  </a:solidFill>
                </a:rPr>
                <a:t>развитие  </a:t>
              </a:r>
              <a:r>
                <a:rPr lang="ru-RU" sz="3200" kern="1200" dirty="0">
                  <a:solidFill>
                    <a:sysClr val="windowText" lastClr="000000"/>
                  </a:solidFill>
                </a:rPr>
                <a:t>- </a:t>
              </a:r>
              <a:r>
                <a:rPr lang="ru-RU" sz="3200" i="1" kern="1200" dirty="0">
                  <a:solidFill>
                    <a:sysClr val="windowText" lastClr="000000"/>
                  </a:solidFill>
                </a:rPr>
                <a:t>гармоничное физическое развитие детей</a:t>
              </a:r>
              <a:endParaRPr lang="ru-RU" sz="3200" kern="1200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65443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4121236061"/>
              </p:ext>
            </p:extLst>
          </p:nvPr>
        </p:nvGraphicFramePr>
        <p:xfrm>
          <a:off x="613954" y="378824"/>
          <a:ext cx="9546046" cy="5759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035398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ÐµÐ»ÐµÐ²ÑÐµ Ð¾ÑÐ¸ÐµÐ½ÑÐ¸ÑÑ ÑÐ³Ð¾Ñ Ð´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65" y="225681"/>
            <a:ext cx="8669099" cy="6493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0578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203" y="0"/>
            <a:ext cx="8935799" cy="1930400"/>
          </a:xfrm>
        </p:spPr>
        <p:txBody>
          <a:bodyPr>
            <a:normAutofit fontScale="90000"/>
          </a:bodyPr>
          <a:lstStyle/>
          <a:p>
            <a:r>
              <a:rPr lang="ru-RU" dirty="0"/>
              <a:t>Исходя из принципов, изложенных в ФГОС ДО впервые в нормативном правовом документе установлен   ряд концептуальных требований.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ru-RU" sz="2400" dirty="0"/>
              <a:t>Соответствие принципам </a:t>
            </a:r>
            <a:r>
              <a:rPr lang="ru-RU" sz="2400" dirty="0">
                <a:solidFill>
                  <a:srgbClr val="FF0000"/>
                </a:solidFill>
              </a:rPr>
              <a:t>развивающего образования. </a:t>
            </a:r>
          </a:p>
          <a:p>
            <a:pPr lvl="0" algn="just"/>
            <a:r>
              <a:rPr lang="ru-RU" sz="2400" dirty="0"/>
              <a:t>Интегративный подход к образованию дошкольников как альтернативы предметному. </a:t>
            </a:r>
          </a:p>
          <a:p>
            <a:pPr lvl="0" algn="just"/>
            <a:r>
              <a:rPr lang="ru-RU" sz="2400" dirty="0"/>
              <a:t>Использование адекватных возрасту форм работы с детьми.</a:t>
            </a:r>
          </a:p>
          <a:p>
            <a:pPr lvl="0" algn="just"/>
            <a:r>
              <a:rPr lang="ru-RU" sz="2400" dirty="0"/>
              <a:t>Осуществление образования через организацию детских видов деятельности (исключая учебную).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87653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1182148077"/>
              </p:ext>
            </p:extLst>
          </p:nvPr>
        </p:nvGraphicFramePr>
        <p:xfrm>
          <a:off x="1215025" y="526093"/>
          <a:ext cx="7624175" cy="5586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112811" y="1543447"/>
            <a:ext cx="280557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Реализуется в течение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всего пребывания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воспитанников в ДОУ,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Исключая период сна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вальная выноска 2"/>
          <p:cNvSpPr/>
          <p:nvPr/>
        </p:nvSpPr>
        <p:spPr>
          <a:xfrm>
            <a:off x="8964385" y="1167493"/>
            <a:ext cx="3102429" cy="1829126"/>
          </a:xfrm>
          <a:prstGeom prst="wedgeEllipseCallout">
            <a:avLst>
              <a:gd name="adj1" fmla="val -166590"/>
              <a:gd name="adj2" fmla="val 94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93561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713985"/>
            <a:ext cx="9581482" cy="4409160"/>
          </a:xfrm>
        </p:spPr>
        <p:txBody>
          <a:bodyPr/>
          <a:lstStyle/>
          <a:p>
            <a:pPr algn="just"/>
            <a:r>
              <a:rPr lang="ru-RU" sz="3200" b="1" dirty="0"/>
              <a:t>Цель </a:t>
            </a:r>
            <a:r>
              <a:rPr lang="ru-RU" sz="3200" dirty="0"/>
              <a:t> - проектирование социальных ситуаций развития ребенка и развивающей предметно-пространственной среды, обеспечивающих позитивную социализацию, мотивацию и поддержку индивидуальности детей через общение, игру, познавательно-исследовательскую деятельность и другие формы активности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59737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картинка специфические виды детской деятельности в ДО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25" y="338202"/>
            <a:ext cx="9457150" cy="6263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25507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3818245"/>
              </p:ext>
            </p:extLst>
          </p:nvPr>
        </p:nvGraphicFramePr>
        <p:xfrm>
          <a:off x="432707" y="432707"/>
          <a:ext cx="9837964" cy="5971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900"/>
                <a:gridCol w="3390621"/>
                <a:gridCol w="6104443"/>
              </a:tblGrid>
              <a:tr h="1392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000" kern="50" dirty="0">
                          <a:effectLst/>
                        </a:rPr>
                        <a:t>№</a:t>
                      </a:r>
                      <a:endParaRPr lang="ru-RU" sz="1000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000" kern="50">
                          <a:effectLst/>
                        </a:rPr>
                        <a:t>Деятельность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000" kern="50">
                          <a:effectLst/>
                        </a:rPr>
                        <a:t>Характеристика деятельности 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7472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 dirty="0">
                          <a:effectLst/>
                        </a:rPr>
                        <a:t>1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 dirty="0">
                          <a:effectLst/>
                        </a:rPr>
                        <a:t> </a:t>
                      </a:r>
                      <a:endParaRPr lang="ru-RU" sz="1000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effectLst/>
                        </a:rPr>
                        <a:t>Игровая деятельность</a:t>
                      </a:r>
                      <a:endParaRPr lang="ru-RU" sz="1000" b="1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 dirty="0" smtClean="0">
                          <a:effectLst/>
                        </a:rPr>
                        <a:t>форма </a:t>
                      </a:r>
                      <a:r>
                        <a:rPr lang="ru-RU" sz="1000" b="1" kern="50" dirty="0">
                          <a:effectLst/>
                        </a:rPr>
                        <a:t>активности ребенка, направленная не на результат, а на процесс действия и способы осуществления и характеризующаяся принятием ребенком условной ( в отличие от его реальной жизненной) позиции </a:t>
                      </a:r>
                      <a:endParaRPr lang="ru-RU" sz="1000" b="1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5968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>
                          <a:effectLst/>
                        </a:rPr>
                        <a:t>2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Познавательно –исследовательская деятельность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форма активности ребенка, направленная на познание свойств и связей объектов и явлений, освоение способов познания, способствующая формированию целостной картины мира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7985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 dirty="0">
                          <a:effectLst/>
                        </a:rPr>
                        <a:t>3</a:t>
                      </a:r>
                      <a:endParaRPr lang="ru-RU" sz="1000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 dirty="0" err="1">
                          <a:effectLst/>
                        </a:rPr>
                        <a:t>Коммуниктивная</a:t>
                      </a:r>
                      <a:r>
                        <a:rPr lang="ru-RU" sz="1000" b="1" kern="50" dirty="0">
                          <a:effectLst/>
                        </a:rPr>
                        <a:t> деятельность</a:t>
                      </a:r>
                      <a:endParaRPr lang="ru-RU" sz="1000" b="1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форма активности ребенка, направленная на взаимодействие с другим человеком как субъектом, потенциальным партнером по общению, предполагающая согласование и объединение усилий с целью налаживания отношений и достижения общего результата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4270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>
                          <a:effectLst/>
                        </a:rPr>
                        <a:t>4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effectLst/>
                        </a:rPr>
                        <a:t>Двигательная деятельность  </a:t>
                      </a:r>
                      <a:endParaRPr lang="ru-RU" sz="1000" b="1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 форма активности ребенка, позволяющая ему решать двигательные задачи путем реализации двигательной функции 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6405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>
                          <a:effectLst/>
                        </a:rPr>
                        <a:t>5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Самообслуживание и элементы бытового труда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форма активности ребенка, требующая приложения усилий для удовлетворения физиологических и моральных потребностей и приносящая конкретный результат, который можно увидеть, потрогать, почувствовать.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3951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>
                          <a:effectLst/>
                        </a:rPr>
                        <a:t>6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Изобразительная деятельность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форма активности ребенка, в результате которой создается материальный или идеальный (идея) продукт 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6405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>
                          <a:effectLst/>
                        </a:rPr>
                        <a:t>7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effectLst/>
                        </a:rPr>
                        <a:t>Конструирование из различных материалов</a:t>
                      </a:r>
                      <a:endParaRPr lang="ru-RU" sz="1000" b="1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форма активности ребенка, которая развивает у него пространственное мышление, формирует способность предвидеть будущий результат, дает возможность для развития творчества, обогащает речь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496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>
                          <a:effectLst/>
                        </a:rPr>
                        <a:t>8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Музыкальная деятельность  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>
                          <a:effectLst/>
                        </a:rPr>
                        <a:t>форма активности ребенка, дающая ему возможность выбирать наиболее близкие и успешные в реализации позиции: слушателя, исполнителя, сочинителя </a:t>
                      </a:r>
                      <a:endParaRPr lang="ru-RU" sz="1000" b="1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  <a:tr h="10002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50">
                          <a:effectLst/>
                        </a:rPr>
                        <a:t>9</a:t>
                      </a:r>
                      <a:endParaRPr lang="ru-RU" sz="1000" kern="5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effectLst/>
                        </a:rPr>
                        <a:t>Восприятие художественной литературы и фольклора</a:t>
                      </a:r>
                      <a:endParaRPr lang="ru-RU" sz="1000" b="1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50" dirty="0">
                          <a:effectLst/>
                        </a:rPr>
                        <a:t> форма активности ребенка, предполагающая не пассивное созерцание, а деятельность, которая воплощается во внутреннем содействии, сопереживании героям, в воображаемом перенесении на себя событий, в «мысленном действии», в результате чего возникает эффект личного присутствия, личного участия в событиях. </a:t>
                      </a:r>
                      <a:endParaRPr lang="ru-RU" sz="1000" b="1" kern="50" dirty="0">
                        <a:effectLst/>
                        <a:latin typeface="Times New Roman"/>
                        <a:ea typeface="Andale Sans UI"/>
                      </a:endParaRPr>
                    </a:p>
                  </a:txBody>
                  <a:tcPr marL="24198" marR="241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79987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myshared.ru/4/258916/slide_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344"/>
          <a:stretch/>
        </p:blipFill>
        <p:spPr bwMode="auto">
          <a:xfrm>
            <a:off x="230731" y="87682"/>
            <a:ext cx="11543735" cy="66567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53631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4145927"/>
              </p:ext>
            </p:extLst>
          </p:nvPr>
        </p:nvGraphicFramePr>
        <p:xfrm>
          <a:off x="514351" y="269421"/>
          <a:ext cx="10915650" cy="63820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4029"/>
                <a:gridCol w="1201686"/>
                <a:gridCol w="1201686"/>
                <a:gridCol w="1201686"/>
                <a:gridCol w="1201686"/>
                <a:gridCol w="2254877"/>
              </a:tblGrid>
              <a:tr h="813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Организованная образовательная деятельность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3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Базовый вид деятельности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Периодичность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3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– 3 года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– 4 года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– 5 лет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5-6 лет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6-7 лет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4413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Основная часть – на основе примерной основной образовательной программы дошкольного образования «От рождения до школы» под ред. Н.Е.Вераксы, Т.С.Комаровой, М.А.Васильевой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Физическая культура в помещении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233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Физическая культура на воздухе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Ознакомление с окружающим миром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 раз в неделю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3255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Формирование элементарных математических представлений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 во второй половине дня) *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 раза в неделю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Развитие речи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Рисование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Лепка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две недели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две недели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две недели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две недели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Аппликация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две недели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две недели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две недели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 раз в две недели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Музыка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Вариативная часть, формируемая участниками образовательного процесса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5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Обучение детей государственным языкам Республики Татарстан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раза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Взаимодействие взрослого с детьми в различных видах деятельности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Чтение художественной литературы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Познавательно – исследовательская деятельность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Конструктивно – модельная деятельность 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 раз в неделю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раз в неделю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1627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Игровая деятельность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4068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Развивающее общение при проведении режимных моментов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Приобщение к доступной трудовой деятельности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Развивающее общение на прогулке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Самостоятельная деятельность детей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7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Самостоятельная игра в группе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Самостоятельная игра на участке детского сада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3255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Самостоятельная деятельность детей в центрах (уголках) развития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Ежедневно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813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Оздоровительная работа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7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Утренняя гимнастика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244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Комплексы закаливающих процедур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  <a:tr h="1627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Гигиенические процедуры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Ежедневно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Ежедневно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011" marR="2001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55269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16800689"/>
              </p:ext>
            </p:extLst>
          </p:nvPr>
        </p:nvGraphicFramePr>
        <p:xfrm>
          <a:off x="955488" y="1676513"/>
          <a:ext cx="8596312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8156"/>
                <a:gridCol w="4298156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 dirty="0">
                          <a:effectLst/>
                        </a:rPr>
                        <a:t>Базовый компонент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>
                          <a:effectLst/>
                        </a:rPr>
                        <a:t>Компонент, формируемый участниками образовательного процесса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 dirty="0">
                          <a:effectLst/>
                        </a:rPr>
                        <a:t>Примерная основная программа дошкольного образования «От рождения до школы»/под ред. Н.Е. </a:t>
                      </a:r>
                      <a:r>
                        <a:rPr lang="ru-RU" sz="1600" dirty="0" err="1">
                          <a:effectLst/>
                        </a:rPr>
                        <a:t>Вераксы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Т.С.Комаровой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 smtClean="0">
                          <a:effectLst/>
                        </a:rPr>
                        <a:t>М.А.Васильевой</a:t>
                      </a:r>
                      <a:endParaRPr lang="ru-RU" sz="16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 dirty="0">
                          <a:effectLst/>
                        </a:rPr>
                        <a:t>УМК по образовательным областям и возрастным группам к Примерной основной  программе  дошкольного образования «От рождения до школы»/под ред. Н.Е. </a:t>
                      </a:r>
                      <a:r>
                        <a:rPr lang="ru-RU" sz="1600" dirty="0" err="1">
                          <a:effectLst/>
                        </a:rPr>
                        <a:t>Вераксы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Т.С.Комаровой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М.А.Васильевой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 dirty="0">
                          <a:effectLst/>
                        </a:rPr>
                        <a:t>Региональная программа дошкольного образования «Радость познания» Р.К. </a:t>
                      </a:r>
                      <a:r>
                        <a:rPr lang="ru-RU" sz="1600" dirty="0" err="1" smtClean="0">
                          <a:effectLst/>
                        </a:rPr>
                        <a:t>Шаеховой</a:t>
                      </a:r>
                      <a:endParaRPr lang="ru-RU" sz="16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 dirty="0">
                          <a:effectLst/>
                        </a:rPr>
                        <a:t>УМК по обучению детей государственным языкам Республики Татарстан (авторский коллектив </a:t>
                      </a:r>
                      <a:r>
                        <a:rPr lang="ru-RU" sz="1600" dirty="0" err="1">
                          <a:effectLst/>
                        </a:rPr>
                        <a:t>Зарипова</a:t>
                      </a:r>
                      <a:r>
                        <a:rPr lang="ru-RU" sz="1600" dirty="0">
                          <a:effectLst/>
                        </a:rPr>
                        <a:t> З.М., </a:t>
                      </a:r>
                      <a:r>
                        <a:rPr lang="ru-RU" sz="1600" dirty="0" err="1">
                          <a:effectLst/>
                        </a:rPr>
                        <a:t>Кидрячева</a:t>
                      </a:r>
                      <a:r>
                        <a:rPr lang="ru-RU" sz="1600" dirty="0">
                          <a:effectLst/>
                        </a:rPr>
                        <a:t> Р.Г., </a:t>
                      </a:r>
                      <a:r>
                        <a:rPr lang="ru-RU" sz="1600" dirty="0" err="1">
                          <a:effectLst/>
                        </a:rPr>
                        <a:t>Шарипова</a:t>
                      </a:r>
                      <a:r>
                        <a:rPr lang="ru-RU" sz="1600" dirty="0">
                          <a:effectLst/>
                        </a:rPr>
                        <a:t> Л.А)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ru-RU" sz="1600" dirty="0">
                          <a:effectLst/>
                        </a:rPr>
                        <a:t>Авторские проекты педагогов ДОУ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78470" y="788166"/>
            <a:ext cx="475034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6775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Учебно – методический комплект программы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67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620817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682</TotalTime>
  <Words>1306</Words>
  <Application>Microsoft Office PowerPoint</Application>
  <PresentationFormat>Произвольный</PresentationFormat>
  <Paragraphs>252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Грань</vt:lpstr>
      <vt:lpstr>Краткая презентация для родителей образовательной программы МБДОУ № 7</vt:lpstr>
      <vt:lpstr>Основополагающие документы:</vt:lpstr>
      <vt:lpstr>Слайд 3</vt:lpstr>
      <vt:lpstr>Слайд 4</vt:lpstr>
      <vt:lpstr>Слайд 5</vt:lpstr>
      <vt:lpstr>Структура программы: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Исходя из принципов, изложенных в ФГОС ДО впервые в нормативном правовом документе установлен   ряд концептуальных требований. 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и методологические основы развивающего обучения</dc:title>
  <dc:creator>User</dc:creator>
  <cp:lastModifiedBy>Ds7</cp:lastModifiedBy>
  <cp:revision>57</cp:revision>
  <dcterms:created xsi:type="dcterms:W3CDTF">2016-02-08T20:20:01Z</dcterms:created>
  <dcterms:modified xsi:type="dcterms:W3CDTF">2021-01-31T09:18:46Z</dcterms:modified>
</cp:coreProperties>
</file>