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1.wav" ContentType="audio/wav"/>
  <Override PartName="/ppt/media/audio2.wav" ContentType="audio/wav"/>
  <Override PartName="/ppt/tags/tag1.xml" ContentType="application/vnd.openxmlformats-officedocument.presentationml.tags+xml"/>
  <Override PartName="/ppt/media/audio3.wav" ContentType="audio/wav"/>
  <Override PartName="/ppt/tags/tag2.xml" ContentType="application/vnd.openxmlformats-officedocument.presentationml.tags+xml"/>
  <Override PartName="/ppt/media/audio4.wav" ContentType="audio/wav"/>
  <Override PartName="/ppt/tags/tag3.xml" ContentType="application/vnd.openxmlformats-officedocument.presentationml.tags+xml"/>
  <Override PartName="/ppt/media/audio5.wav" ContentType="audio/wav"/>
  <Override PartName="/ppt/tags/tag4.xml" ContentType="application/vnd.openxmlformats-officedocument.presentationml.tags+xml"/>
  <Override PartName="/ppt/media/audio6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2" r:id="rId3"/>
    <p:sldId id="270" r:id="rId4"/>
    <p:sldId id="271" r:id="rId5"/>
    <p:sldId id="273" r:id="rId6"/>
    <p:sldId id="272" r:id="rId7"/>
    <p:sldId id="274" r:id="rId8"/>
    <p:sldId id="257" r:id="rId9"/>
    <p:sldId id="264" r:id="rId10"/>
    <p:sldId id="267" r:id="rId11"/>
    <p:sldId id="258" r:id="rId12"/>
    <p:sldId id="266" r:id="rId13"/>
    <p:sldId id="259" r:id="rId14"/>
    <p:sldId id="275" r:id="rId15"/>
    <p:sldId id="276" r:id="rId16"/>
    <p:sldId id="260" r:id="rId17"/>
    <p:sldId id="282" r:id="rId18"/>
    <p:sldId id="283" r:id="rId19"/>
    <p:sldId id="278" r:id="rId20"/>
    <p:sldId id="279" r:id="rId21"/>
    <p:sldId id="269" r:id="rId22"/>
    <p:sldId id="277" r:id="rId23"/>
    <p:sldId id="261" r:id="rId24"/>
    <p:sldId id="280" r:id="rId25"/>
    <p:sldId id="268" r:id="rId26"/>
    <p:sldId id="281" r:id="rId27"/>
    <p:sldId id="284" r:id="rId28"/>
    <p:sldId id="285" r:id="rId29"/>
    <p:sldId id="286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00066"/>
    <a:srgbClr val="E6F703"/>
    <a:srgbClr val="FFCC66"/>
    <a:srgbClr val="0000CC"/>
    <a:srgbClr val="FFFF66"/>
    <a:srgbClr val="0033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660"/>
  </p:normalViewPr>
  <p:slideViewPr>
    <p:cSldViewPr>
      <p:cViewPr varScale="1">
        <p:scale>
          <a:sx n="70" d="100"/>
          <a:sy n="70" d="100"/>
        </p:scale>
        <p:origin x="13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04EC-3174-48A2-8BA8-2BE62DDB7D81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94C2A-71BA-48D0-B553-E2EE5B4EFB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524C0-4AFC-4FB3-A04E-69592C7DB0F3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86443-D264-4E90-BB11-D2FEB99E60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6E59A-25BB-4022-A81D-798E4A015A7C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0ED5E-452E-4ED3-9272-0D1B5D7A94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3265A-E95B-4A46-871D-91CDA5626B07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0CBA1-3C52-41AA-B4D9-0E8CEA5FB1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EB930-74F0-465B-BAA1-138505674FCB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69404-44FE-4CF2-A97D-F413E5DBBE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60413-9A6E-48AF-A33E-0A261E5C163E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FCFD3-2D74-4002-80BB-D5F4D8BE2C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7021F-2BCD-4CF9-BF1C-9BF17AD8F3F2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6A8E8-A34D-4B8F-B38F-AC2A7B38CC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8620C-78AF-463C-91D3-9F37BE266B14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64C7F-2B70-4840-8CFE-8B80B08349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32469-DADA-4900-8695-BE1D4B068BC7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50E66-EB41-419D-A6EE-7DC6E9C9B5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1802A-751F-4143-98CA-5C2F0EA6B728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635DA-F791-4095-A71D-F52ED73CA3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FE69D-857F-41F8-9AC3-2D95D4D206A0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DFBFC-C6A6-46CD-B040-DAD8BAB4E7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315ABE3-B3AF-4084-ABA6-DD8B5228A549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49FE158-82D3-4D13-9245-431260B9B0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3" r:id="rId9"/>
    <p:sldLayoutId id="2147483741" r:id="rId10"/>
    <p:sldLayoutId id="2147483742" r:id="rId11"/>
  </p:sldLayoutIdLst>
  <p:transition spd="med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3.WAV"/><Relationship Id="rId7" Type="http://schemas.openxmlformats.org/officeDocument/2006/relationships/image" Target="../media/image7.png"/><Relationship Id="rId2" Type="http://schemas.microsoft.com/office/2007/relationships/media" Target="../media/media3.WAV"/><Relationship Id="rId1" Type="http://schemas.openxmlformats.org/officeDocument/2006/relationships/tags" Target="../tags/tag1.xml"/><Relationship Id="rId6" Type="http://schemas.openxmlformats.org/officeDocument/2006/relationships/audio" Target="../media/audio3.wav"/><Relationship Id="rId5" Type="http://schemas.openxmlformats.org/officeDocument/2006/relationships/audio" Target="../media/audio1.wav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WAV"/><Relationship Id="rId7" Type="http://schemas.openxmlformats.org/officeDocument/2006/relationships/image" Target="../media/image9.png"/><Relationship Id="rId2" Type="http://schemas.microsoft.com/office/2007/relationships/media" Target="../media/media5.WAV"/><Relationship Id="rId1" Type="http://schemas.openxmlformats.org/officeDocument/2006/relationships/tags" Target="../tags/tag2.xml"/><Relationship Id="rId6" Type="http://schemas.openxmlformats.org/officeDocument/2006/relationships/audio" Target="../media/audio4.wav"/><Relationship Id="rId5" Type="http://schemas.openxmlformats.org/officeDocument/2006/relationships/audio" Target="../media/audio2.wav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audio" Target="../media/audio2.wav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1.WAV"/><Relationship Id="rId7" Type="http://schemas.openxmlformats.org/officeDocument/2006/relationships/image" Target="../media/image19.png"/><Relationship Id="rId2" Type="http://schemas.microsoft.com/office/2007/relationships/media" Target="../media/media11.WAV"/><Relationship Id="rId1" Type="http://schemas.openxmlformats.org/officeDocument/2006/relationships/tags" Target="../tags/tag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media15.WAV"/><Relationship Id="rId7" Type="http://schemas.openxmlformats.org/officeDocument/2006/relationships/image" Target="../media/image4.png"/><Relationship Id="rId2" Type="http://schemas.microsoft.com/office/2007/relationships/media" Target="../media/media15.WAV"/><Relationship Id="rId1" Type="http://schemas.openxmlformats.org/officeDocument/2006/relationships/tags" Target="../tags/tag4.xml"/><Relationship Id="rId6" Type="http://schemas.openxmlformats.org/officeDocument/2006/relationships/image" Target="../media/image26.png"/><Relationship Id="rId5" Type="http://schemas.openxmlformats.org/officeDocument/2006/relationships/audio" Target="../media/audio6.wav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25.png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4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image" Target="../media/image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6" Type="http://schemas.openxmlformats.org/officeDocument/2006/relationships/image" Target="../media/image4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image" Target="../media/image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achesside.kloop.kg/page/8/" TargetMode="External"/><Relationship Id="rId13" Type="http://schemas.openxmlformats.org/officeDocument/2006/relationships/hyperlink" Target="http://900igr.net/kartinki/chelovek/PDD-Svetofor.files/021-Eto-svetofor-on-reguliruet-dvizhenie-transporta-i-peshekhodov-na.html" TargetMode="External"/><Relationship Id="rId3" Type="http://schemas.openxmlformats.org/officeDocument/2006/relationships/hyperlink" Target="http://thememaker.ru/themes-item.model/42/1/42/1/314265/" TargetMode="External"/><Relationship Id="rId7" Type="http://schemas.openxmlformats.org/officeDocument/2006/relationships/hyperlink" Target="http://www.ustltd.com/32?dir=DESC&amp;order=_1&amp;p=10" TargetMode="External"/><Relationship Id="rId12" Type="http://schemas.openxmlformats.org/officeDocument/2006/relationships/hyperlink" Target="http://www.vneuroka.ru/okrmir/image.php?cat=1&amp;sub=1&amp;num=162" TargetMode="External"/><Relationship Id="rId2" Type="http://schemas.openxmlformats.org/officeDocument/2006/relationships/hyperlink" Target="http://www.avtogolik.com/lubopitnosti/page_46.html" TargetMode="External"/><Relationship Id="rId16" Type="http://schemas.openxmlformats.org/officeDocument/2006/relationships/hyperlink" Target="http://edu.tltsu.ru/sites/site.php?s=2239&amp;m=23560&amp;p_center_2=1454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tihi.ru/2010/10/26/3085" TargetMode="External"/><Relationship Id="rId11" Type="http://schemas.openxmlformats.org/officeDocument/2006/relationships/hyperlink" Target="http://bscltd.com.ua/e-store/znaki/103/" TargetMode="External"/><Relationship Id="rId5" Type="http://schemas.openxmlformats.org/officeDocument/2006/relationships/hyperlink" Target="http://prom.ua/Dorozhnoe-oborudovanie;c20856;4" TargetMode="External"/><Relationship Id="rId15" Type="http://schemas.openxmlformats.org/officeDocument/2006/relationships/hyperlink" Target="http://powerclip.ru/modules/myalbum/photo.php?lid=4218" TargetMode="External"/><Relationship Id="rId10" Type="http://schemas.openxmlformats.org/officeDocument/2006/relationships/hyperlink" Target="http://www.ustltd.com/predpisivayuschie_znaki/" TargetMode="External"/><Relationship Id="rId4" Type="http://schemas.openxmlformats.org/officeDocument/2006/relationships/hyperlink" Target="http://detsad-kitty.ru/art/tema/print:page,1,46-dorozhnye-znaki.html" TargetMode="External"/><Relationship Id="rId9" Type="http://schemas.openxmlformats.org/officeDocument/2006/relationships/hyperlink" Target="http://renaultstory.ru/pravovyie-i-normativnyie-dokumentyi/pravila-dorozhnogo-dvizheniya-rossiyskoy-federatsii.html" TargetMode="External"/><Relationship Id="rId14" Type="http://schemas.openxmlformats.org/officeDocument/2006/relationships/hyperlink" Target="http://nifiga-sebe.ru/index.php?newsid=85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215206" y="714356"/>
            <a:ext cx="1804991" cy="2608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4357694"/>
            <a:ext cx="2877374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43250" y="5286375"/>
            <a:ext cx="5786438" cy="1214438"/>
          </a:xfrm>
        </p:spPr>
        <p:txBody>
          <a:bodyPr>
            <a:normAutofit/>
          </a:bodyPr>
          <a:lstStyle/>
          <a:p>
            <a:pPr marR="0" algn="l" eaLnBrk="1" hangingPunct="1">
              <a:defRPr/>
            </a:pPr>
            <a:r>
              <a:rPr lang="ru-RU" sz="1800" b="1" smtClean="0">
                <a:solidFill>
                  <a:srgbClr val="0B53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 МДОУ </a:t>
            </a:r>
          </a:p>
          <a:p>
            <a:pPr marR="0" algn="l" eaLnBrk="1" hangingPunct="1">
              <a:defRPr/>
            </a:pPr>
            <a:r>
              <a:rPr lang="ru-RU" sz="1800" b="1" smtClean="0">
                <a:solidFill>
                  <a:srgbClr val="0B53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«Детский сад комбинированного вида № 18 «Сказка»</a:t>
            </a:r>
          </a:p>
          <a:p>
            <a:pPr marR="0" algn="l" eaLnBrk="1" hangingPunct="1">
              <a:defRPr/>
            </a:pPr>
            <a:r>
              <a:rPr lang="ru-RU" sz="1800" b="1" smtClean="0">
                <a:solidFill>
                  <a:srgbClr val="0B53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Новикова Марина Владимировна</a:t>
            </a:r>
            <a:endParaRPr lang="ru-RU" sz="1800" smtClean="0">
              <a:solidFill>
                <a:srgbClr val="0B539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357298"/>
            <a:ext cx="8001056" cy="2643206"/>
          </a:xfrm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Раздел «Ребенок входит в мир социальных отношений» </a:t>
            </a:r>
            <a:b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программы развития и воспитания в детском саду «Детство»</a:t>
            </a:r>
            <a:b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Тема: «Путешествие Незнайки по правилам дорожного движения»</a:t>
            </a:r>
            <a:endParaRPr lang="ru-RU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Содержимое 2"/>
          <p:cNvSpPr>
            <a:spLocks noGrp="1"/>
          </p:cNvSpPr>
          <p:nvPr>
            <p:ph type="title"/>
          </p:nvPr>
        </p:nvSpPr>
        <p:spPr>
          <a:xfrm>
            <a:off x="500063" y="714375"/>
            <a:ext cx="8229600" cy="509588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«Отгадай-ка»</a:t>
            </a:r>
            <a:endParaRPr lang="ru-RU" sz="320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4000496" y="1214422"/>
            <a:ext cx="4929222" cy="3970318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Тихо ехать нас обяжет,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Поворот вблизи покажет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И напомнит, что и как,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Вам в пути…</a:t>
            </a:r>
          </a:p>
        </p:txBody>
      </p:sp>
      <p:pic>
        <p:nvPicPr>
          <p:cNvPr id="13" name="~PP403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786710" y="5357826"/>
            <a:ext cx="1214446" cy="1366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audio>
              <p:cMediaNode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1928802"/>
            <a:ext cx="3500462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714480" y="5500702"/>
            <a:ext cx="569034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Дорожный знак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00496" y="1214422"/>
            <a:ext cx="4929222" cy="3970318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Тихо ехать нас обяжет,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Поворот вблизи покажет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И напомнит, что и как,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Вам в пути…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28625" y="714375"/>
            <a:ext cx="8229600" cy="652463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«Отгадай-ка»</a:t>
            </a:r>
            <a:endParaRPr lang="ru-RU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786710" y="5357826"/>
            <a:ext cx="1214446" cy="1366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~PP162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2910" y="1500174"/>
            <a:ext cx="3586162" cy="478154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28625" y="714375"/>
            <a:ext cx="8229600" cy="652463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Как называется этот знак?</a:t>
            </a:r>
            <a:endParaRPr lang="ru-RU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14876" y="1571612"/>
            <a:ext cx="392909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Автобусная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остановка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714876" y="3857628"/>
            <a:ext cx="392909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Осторожно,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автобус!</a:t>
            </a:r>
          </a:p>
        </p:txBody>
      </p:sp>
      <p:pic>
        <p:nvPicPr>
          <p:cNvPr id="12" name="~PP44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001024" y="5500702"/>
            <a:ext cx="995846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ndAc>
      <p:stSnd>
        <p:snd r:embed="rId4" name="~PP4034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625" y="714375"/>
            <a:ext cx="8229600" cy="652463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Как называется этот знак?</a:t>
            </a:r>
            <a:endParaRPr lang="ru-RU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42910" y="1500174"/>
            <a:ext cx="3586162" cy="478154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714876" y="1571612"/>
            <a:ext cx="392909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Автобусная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остановка</a:t>
            </a:r>
          </a:p>
        </p:txBody>
      </p:sp>
      <p:pic>
        <p:nvPicPr>
          <p:cNvPr id="8" name="~PP2687.WAV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8001024" y="5500702"/>
            <a:ext cx="995846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med" advTm="0">
    <p:sndAc>
      <p:stSnd>
        <p:snd r:embed="rId5" name="~PP162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~PP74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625" y="714375"/>
            <a:ext cx="8229600" cy="652463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Как называется этот знак?</a:t>
            </a:r>
            <a:endParaRPr lang="ru-RU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~PP249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28596" y="1785926"/>
            <a:ext cx="4429156" cy="400052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286380" y="1928802"/>
            <a:ext cx="3337842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Осторожно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Дети!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4000504"/>
            <a:ext cx="3286148" cy="1357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Дети бегут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в школу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001024" y="5572117"/>
            <a:ext cx="1000132" cy="1285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ndAc>
      <p:stSnd>
        <p:snd r:embed="rId4" name="~PP4034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625" y="714375"/>
            <a:ext cx="8229600" cy="652463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 этот знак как называется?</a:t>
            </a:r>
            <a:endParaRPr lang="ru-RU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28596" y="1785926"/>
            <a:ext cx="4429156" cy="400052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5286380" y="1928802"/>
            <a:ext cx="3337842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Осторожно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Дети!</a:t>
            </a:r>
          </a:p>
        </p:txBody>
      </p:sp>
      <p:pic>
        <p:nvPicPr>
          <p:cNvPr id="7" name="~PP2952.WAV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8001024" y="5572117"/>
            <a:ext cx="1000132" cy="1285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med" advTm="5364">
    <p:sndAc>
      <p:stSnd>
        <p:snd r:embed="rId5" name="~PP4034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~PP295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28625" y="714375"/>
            <a:ext cx="8229600" cy="938213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Какой из знаков обозначает место, где можно переходить дорогу?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071538" y="2285992"/>
            <a:ext cx="2143140" cy="20717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00430" y="4500570"/>
            <a:ext cx="2000264" cy="188644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57884" y="2357430"/>
            <a:ext cx="2000264" cy="200026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~PP176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8001024" y="5500702"/>
            <a:ext cx="954599" cy="1204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sndAc>
      <p:stSnd>
        <p:snd r:embed="rId4" name="~PP4034.WAV"/>
      </p:stSnd>
    </p:sndAc>
  </p:transition>
  <p:timing>
    <p:tnLst>
      <p:par>
        <p:cTn id="1" dur="indefinite" restart="never" nodeType="tmRoot">
          <p:childTnLst>
            <p:audio>
              <p:cMediaNode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28625" y="642938"/>
            <a:ext cx="8229600" cy="1009650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Какой из знаков обозначает место, где можно переходить дорогу?</a:t>
            </a:r>
            <a:endParaRPr lang="ru-RU" sz="3200" smtClean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71538" y="2285992"/>
            <a:ext cx="2143140" cy="20717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357430"/>
            <a:ext cx="2000264" cy="200026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00430" y="4500570"/>
            <a:ext cx="2000264" cy="188644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001024" y="5500702"/>
            <a:ext cx="954599" cy="1204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16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28625" y="642938"/>
            <a:ext cx="8229600" cy="1009650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Какой из знаков обозначает место, где можно переходить дорогу?</a:t>
            </a:r>
            <a:endParaRPr lang="ru-RU" sz="320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71538" y="2285992"/>
            <a:ext cx="2143140" cy="20717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071670" y="4786322"/>
            <a:ext cx="5095761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Пешеходный переход</a:t>
            </a:r>
          </a:p>
        </p:txBody>
      </p:sp>
      <p:pic>
        <p:nvPicPr>
          <p:cNvPr id="9" name="~PP396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001024" y="5500702"/>
            <a:ext cx="954599" cy="1204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28625" y="785813"/>
            <a:ext cx="8429625" cy="571500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Какой знак запрещает движение пешеходов?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2071678"/>
            <a:ext cx="2071702" cy="20717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57884" y="2071678"/>
            <a:ext cx="2143140" cy="214314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4500570"/>
            <a:ext cx="1946048" cy="192882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~PP2449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8001024" y="5500702"/>
            <a:ext cx="954599" cy="1204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audio>
              <p:cMediaNode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57188" y="857250"/>
            <a:ext cx="8572500" cy="64293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Какой знак запрещает движение пешеходов?</a:t>
            </a:r>
            <a:endParaRPr lang="ru-RU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57884" y="2071678"/>
            <a:ext cx="2143140" cy="214314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00034" y="4572008"/>
            <a:ext cx="6228243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Движение пешеходов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запрещено</a:t>
            </a:r>
          </a:p>
        </p:txBody>
      </p:sp>
      <p:pic>
        <p:nvPicPr>
          <p:cNvPr id="6" name="~PP13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001024" y="5500702"/>
            <a:ext cx="954599" cy="1204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54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285750" y="714375"/>
            <a:ext cx="8572500" cy="1143000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Какой знак говорит, что можно будет скоро покушать?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57224" y="2143116"/>
            <a:ext cx="1857388" cy="263749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86512" y="2143116"/>
            <a:ext cx="1933018" cy="266700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00430" y="3071810"/>
            <a:ext cx="1966646" cy="264320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~PP54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72462" y="5429264"/>
            <a:ext cx="857256" cy="1246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6000"/>
  <p:timing>
    <p:tnLst>
      <p:par>
        <p:cTn id="1" dur="indefinite" restart="never" nodeType="tmRoot">
          <p:childTnLst>
            <p:audio>
              <p:cMediaNode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4313" y="785813"/>
            <a:ext cx="85725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Какой знак говорит, что можно будет скоро покушать?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57224" y="2143116"/>
            <a:ext cx="1857388" cy="263749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286512" y="2143116"/>
            <a:ext cx="1933018" cy="266700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500430" y="3071810"/>
            <a:ext cx="1966646" cy="264320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~PP2212.WAV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72462" y="5429264"/>
            <a:ext cx="857256" cy="1246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audio>
              <p:cMediaNode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4313" y="785813"/>
            <a:ext cx="85725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Какой знак говорит, что можно будет скоро покушать?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7224" y="2143116"/>
            <a:ext cx="1857388" cy="263749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285984" y="5286388"/>
            <a:ext cx="5357850" cy="9286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Пункт питания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62" y="5429264"/>
            <a:ext cx="857256" cy="1246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~PP221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00100" y="1500174"/>
            <a:ext cx="2214578" cy="22145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57884" y="1500174"/>
            <a:ext cx="2214578" cy="22145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428992" y="3929066"/>
            <a:ext cx="2214578" cy="22588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57188" y="714375"/>
            <a:ext cx="8286750" cy="5715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Какой знак лишний?</a:t>
            </a:r>
          </a:p>
        </p:txBody>
      </p:sp>
      <p:pic>
        <p:nvPicPr>
          <p:cNvPr id="7" name="~PP204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572396" y="5572140"/>
            <a:ext cx="1447800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6131"/>
  <p:timing>
    <p:tnLst>
      <p:par>
        <p:cTn id="1" dur="indefinite" restart="never" nodeType="tmRoot">
          <p:childTnLst>
            <p:audio>
              <p:cMediaNode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57188" y="714375"/>
            <a:ext cx="8286750" cy="5715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Какой знак лишний?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00" y="1500174"/>
            <a:ext cx="2214578" cy="22145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57884" y="1500174"/>
            <a:ext cx="2214578" cy="22145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428992" y="3929066"/>
            <a:ext cx="2214578" cy="22588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572396" y="5572140"/>
            <a:ext cx="1447800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00100" y="1500174"/>
            <a:ext cx="2214578" cy="22145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57188" y="714375"/>
            <a:ext cx="8286750" cy="5715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Какой знак лишний?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4286256"/>
            <a:ext cx="5157114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Разрешающий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знак</a:t>
            </a:r>
          </a:p>
        </p:txBody>
      </p:sp>
      <p:pic>
        <p:nvPicPr>
          <p:cNvPr id="5" name="~PP252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572396" y="5572140"/>
            <a:ext cx="1447800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8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500063" y="714375"/>
            <a:ext cx="8229600" cy="509588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«Отгадай-ка»</a:t>
            </a:r>
            <a:endParaRPr lang="ru-RU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42976" y="1500174"/>
            <a:ext cx="7858148" cy="286232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Зорко смотрит постовой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За широкой мостовой.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Как посмотрит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Глазом красным –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Остановятся все сразу. </a:t>
            </a:r>
          </a:p>
        </p:txBody>
      </p:sp>
      <p:pic>
        <p:nvPicPr>
          <p:cNvPr id="11" name="~PP351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715272" y="5286388"/>
            <a:ext cx="1250860" cy="1357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16440"/>
  <p:timing>
    <p:tnLst>
      <p:par>
        <p:cTn id="1" dur="indefinite" restart="never" nodeType="tmRoot">
          <p:childTnLst>
            <p:audio>
              <p:cMediaNode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500063" y="714375"/>
            <a:ext cx="8229600" cy="509588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«Отгадай-ка»</a:t>
            </a:r>
            <a:endParaRPr lang="ru-RU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8662" y="1714488"/>
            <a:ext cx="1500198" cy="421484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1142976" y="1500174"/>
            <a:ext cx="7858148" cy="286232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    Зорко смотрит постовой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 За широкой мостовой.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Как посмотрит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Глазом красным –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      Остановятся все сразу.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71868" y="4929198"/>
            <a:ext cx="352808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Светофор</a:t>
            </a:r>
          </a:p>
        </p:txBody>
      </p:sp>
      <p:pic>
        <p:nvPicPr>
          <p:cNvPr id="13" name="~PP1614.WAV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715272" y="5286388"/>
            <a:ext cx="1250860" cy="1357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med" advTm="76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~PP161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625" y="785813"/>
            <a:ext cx="8286750" cy="70167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Сигналами какого светофора должен руководствоваться пешеход в первую очередь?</a:t>
            </a:r>
            <a:endParaRPr lang="ru-RU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>
            <a:lum contrast="40000"/>
          </a:blip>
          <a:srcRect/>
          <a:stretch>
            <a:fillRect/>
          </a:stretch>
        </p:blipFill>
        <p:spPr bwMode="auto">
          <a:xfrm>
            <a:off x="2071670" y="1928801"/>
            <a:ext cx="1714512" cy="440874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>
            <a:lum contrast="40000"/>
          </a:blip>
          <a:srcRect/>
          <a:stretch>
            <a:fillRect/>
          </a:stretch>
        </p:blipFill>
        <p:spPr bwMode="auto">
          <a:xfrm>
            <a:off x="5286380" y="2643182"/>
            <a:ext cx="1428760" cy="271283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~PP182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715272" y="5286388"/>
            <a:ext cx="1250860" cy="1357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625" y="785813"/>
            <a:ext cx="8286750" cy="70167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Сигналами какого светофора должен руководствоваться пешеход в первую очередь?</a:t>
            </a:r>
            <a:endParaRPr lang="ru-RU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4" cstate="print">
            <a:lum contrast="40000"/>
          </a:blip>
          <a:srcRect/>
          <a:stretch>
            <a:fillRect/>
          </a:stretch>
        </p:blipFill>
        <p:spPr bwMode="auto">
          <a:xfrm>
            <a:off x="5286380" y="2643182"/>
            <a:ext cx="1428760" cy="271283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14282" y="3000372"/>
            <a:ext cx="4868063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Светофор для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пешеходов</a:t>
            </a:r>
          </a:p>
        </p:txBody>
      </p:sp>
      <p:pic>
        <p:nvPicPr>
          <p:cNvPr id="6" name="~PP390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715272" y="5286388"/>
            <a:ext cx="1250860" cy="1357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54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28625" y="642938"/>
            <a:ext cx="8229600" cy="701675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Где ребята поступают правильно?</a:t>
            </a:r>
            <a:endParaRPr lang="ru-RU" sz="3200" b="1" smtClean="0"/>
          </a:p>
        </p:txBody>
      </p:sp>
      <p:pic>
        <p:nvPicPr>
          <p:cNvPr id="3074" name="Picture 2" descr="D:\марина\Новая папка (11)\pdd-klipart\ПДД\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43504" y="1643050"/>
            <a:ext cx="3286148" cy="328614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5" name="Picture 3" descr="D:\марина\Новая папка (11)\pdd-klipart\ПДД\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85786" y="1643050"/>
            <a:ext cx="3446448" cy="328614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~PP265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57158" y="5214950"/>
            <a:ext cx="1063971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8485" showWhenStopped="0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57188" y="785813"/>
            <a:ext cx="8229600" cy="714375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Где ребята поступают правильно?</a:t>
            </a:r>
            <a:endParaRPr lang="ru-RU" sz="32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D:\марина\Новая папка (11)\pdd-klipart\ПДД\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43504" y="1643050"/>
            <a:ext cx="3286148" cy="328614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~PP116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8596" y="4071942"/>
            <a:ext cx="424103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Правильно!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7158" y="5214950"/>
            <a:ext cx="1063971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5643"/>
  <p:timing>
    <p:tnLst>
      <p:par>
        <p:cTn id="1" dur="indefinite" restart="never" nodeType="tmRoot">
          <p:childTnLst>
            <p:audio>
              <p:cMediaNode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28625" y="714375"/>
            <a:ext cx="8229600" cy="701675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Где ребята поступают правильно?</a:t>
            </a:r>
            <a:endParaRPr lang="ru-RU" sz="32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30" name="Picture 6" descr="D:\марина\Новая папка (11)\pdd-klipart\ПДД\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48" y="1643050"/>
            <a:ext cx="3643338" cy="35004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31" name="Picture 7" descr="D:\марина\Новая папка (11)\pdd-klipart\ПДД\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929190" y="1643050"/>
            <a:ext cx="3583807" cy="35004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~PP171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57158" y="5214950"/>
            <a:ext cx="1063971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625" y="714375"/>
            <a:ext cx="8229600" cy="701675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Где ребята поступают правильно?</a:t>
            </a:r>
            <a:endParaRPr lang="ru-RU" sz="32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6" descr="D:\марина\Новая папка (11)\pdd-klipart\ПДД\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48" y="1643050"/>
            <a:ext cx="3643338" cy="35004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~PP1749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43438" y="4143380"/>
            <a:ext cx="424103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Правильно!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7158" y="5214950"/>
            <a:ext cx="1063971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6131"/>
  <p:timing>
    <p:tnLst>
      <p:par>
        <p:cTn id="1" dur="indefinite" restart="never" nodeType="tmRoot">
          <p:childTnLst>
            <p:audio>
              <p:cMediaNode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марина\Новая папка (11)\pdd-klipart\ПДД\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785" y="1643050"/>
            <a:ext cx="3521371" cy="335758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7" descr="D:\марина\Новая папка (11)\pdd-klipart\ПДД\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929191" y="1643050"/>
            <a:ext cx="3429024" cy="334927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642938" y="1500188"/>
            <a:ext cx="3786187" cy="36433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786313" y="1500188"/>
            <a:ext cx="3714750" cy="36433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0800000" flipV="1">
            <a:off x="642938" y="1500188"/>
            <a:ext cx="3786187" cy="36433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0800000" flipV="1">
            <a:off x="4714875" y="1500188"/>
            <a:ext cx="3786188" cy="36433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Заголовок 1"/>
          <p:cNvSpPr txBox="1">
            <a:spLocks/>
          </p:cNvSpPr>
          <p:nvPr/>
        </p:nvSpPr>
        <p:spPr>
          <a:xfrm>
            <a:off x="428625" y="714375"/>
            <a:ext cx="8229600" cy="701675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Запомните, ребята!</a:t>
            </a:r>
            <a:endParaRPr lang="ru-RU" sz="32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1" name="~PP49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9058" y="5214950"/>
            <a:ext cx="1285875" cy="142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104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215207" y="214291"/>
            <a:ext cx="1714512" cy="2477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285728"/>
            <a:ext cx="2286016" cy="164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85720" y="1285860"/>
            <a:ext cx="8429683" cy="280076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kern="10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Детям знать положено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kern="10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Правила дорожные!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kern="10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Ты, дружок, доверься им: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kern="10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Будешь цел и невредим!</a:t>
            </a:r>
            <a:endParaRPr lang="ru-RU" sz="4400" b="1" dirty="0">
              <a:ln w="11430">
                <a:solidFill>
                  <a:schemeClr val="accent1">
                    <a:lumMod val="50000"/>
                  </a:schemeClr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16" name="~PP18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661400" y="6375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89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524 0.52013 L -0.00486 0.00463 " pathEditMode="relative" rAng="0" ptsTypes="AA">
                                      <p:cBhvr>
                                        <p:cTn id="6" dur="2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0" y="-258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7 L 0.26771 0.5773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00" y="2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357166"/>
            <a:ext cx="6698591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Интернет-ресурсы:</a:t>
            </a:r>
          </a:p>
        </p:txBody>
      </p:sp>
      <p:sp>
        <p:nvSpPr>
          <p:cNvPr id="32771" name="Прямоугольник 3"/>
          <p:cNvSpPr>
            <a:spLocks noChangeArrowheads="1"/>
          </p:cNvSpPr>
          <p:nvPr/>
        </p:nvSpPr>
        <p:spPr bwMode="auto">
          <a:xfrm>
            <a:off x="357188" y="1000125"/>
            <a:ext cx="7143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u="sng">
                <a:solidFill>
                  <a:srgbClr val="FF0000"/>
                </a:solidFill>
                <a:hlinkClick r:id="rId2"/>
              </a:rPr>
              <a:t>http://www.avtogolik.com/lubopitnosti/page_46.html</a:t>
            </a:r>
            <a:r>
              <a:rPr lang="ru-RU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2772" name="Прямоугольник 5"/>
          <p:cNvSpPr>
            <a:spLocks noChangeArrowheads="1"/>
          </p:cNvSpPr>
          <p:nvPr/>
        </p:nvSpPr>
        <p:spPr bwMode="auto">
          <a:xfrm>
            <a:off x="357188" y="1285875"/>
            <a:ext cx="69294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t" hangingPunct="0"/>
            <a:r>
              <a:rPr lang="ru-RU" u="sng">
                <a:solidFill>
                  <a:srgbClr val="000066"/>
                </a:solidFill>
                <a:hlinkClick r:id="rId3"/>
              </a:rPr>
              <a:t>http://thememaker.ru/themes-item.model/42/1/42/1/314265/</a:t>
            </a:r>
            <a:r>
              <a:rPr lang="ru-RU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32773" name="Rectangle 3"/>
          <p:cNvSpPr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fontAlgn="t" hangingPunct="0"/>
            <a:endParaRPr lang="ru-RU"/>
          </a:p>
          <a:p>
            <a:pPr eaLnBrk="0" hangingPunct="0"/>
            <a:endParaRPr lang="ru-RU"/>
          </a:p>
        </p:txBody>
      </p:sp>
      <p:sp>
        <p:nvSpPr>
          <p:cNvPr id="32774" name="Прямоугольник 7"/>
          <p:cNvSpPr>
            <a:spLocks noChangeArrowheads="1"/>
          </p:cNvSpPr>
          <p:nvPr/>
        </p:nvSpPr>
        <p:spPr bwMode="auto">
          <a:xfrm>
            <a:off x="357188" y="1571625"/>
            <a:ext cx="8286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u="sng">
                <a:solidFill>
                  <a:srgbClr val="006600"/>
                </a:solidFill>
                <a:hlinkClick r:id="rId4"/>
              </a:rPr>
              <a:t>http://</a:t>
            </a:r>
            <a:r>
              <a:rPr lang="ru-RU" u="sng">
                <a:solidFill>
                  <a:srgbClr val="FF0000"/>
                </a:solidFill>
                <a:hlinkClick r:id="rId4"/>
              </a:rPr>
              <a:t>detsad-kitty.ru/art/tema/print:page,1,46-dorozhnye-znaki.html</a:t>
            </a:r>
            <a:r>
              <a:rPr lang="ru-RU"/>
              <a:t> </a:t>
            </a:r>
          </a:p>
        </p:txBody>
      </p:sp>
      <p:sp>
        <p:nvSpPr>
          <p:cNvPr id="32775" name="Прямоугольник 9"/>
          <p:cNvSpPr>
            <a:spLocks noChangeArrowheads="1"/>
          </p:cNvSpPr>
          <p:nvPr/>
        </p:nvSpPr>
        <p:spPr bwMode="auto">
          <a:xfrm>
            <a:off x="357188" y="1857375"/>
            <a:ext cx="6643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t" hangingPunct="0"/>
            <a:r>
              <a:rPr lang="ru-RU" u="sng">
                <a:solidFill>
                  <a:srgbClr val="006600"/>
                </a:solidFill>
                <a:hlinkClick r:id="rId5"/>
              </a:rPr>
              <a:t>http://prom.ua/Dorozhnoe-oborudovanie;c20856;4</a:t>
            </a:r>
            <a:r>
              <a:rPr lang="ru-RU"/>
              <a:t> </a:t>
            </a:r>
          </a:p>
        </p:txBody>
      </p:sp>
      <p:sp>
        <p:nvSpPr>
          <p:cNvPr id="32776" name="Прямоугольник 11"/>
          <p:cNvSpPr>
            <a:spLocks noChangeArrowheads="1"/>
          </p:cNvSpPr>
          <p:nvPr/>
        </p:nvSpPr>
        <p:spPr bwMode="auto">
          <a:xfrm>
            <a:off x="357188" y="2143125"/>
            <a:ext cx="38528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t" hangingPunct="0"/>
            <a:r>
              <a:rPr lang="ru-RU" u="sng">
                <a:solidFill>
                  <a:srgbClr val="006600"/>
                </a:solidFill>
                <a:hlinkClick r:id="rId6"/>
              </a:rPr>
              <a:t>http://www.stihi.ru/2010/10/26/3085</a:t>
            </a:r>
            <a:r>
              <a:rPr lang="ru-RU"/>
              <a:t> </a:t>
            </a:r>
          </a:p>
        </p:txBody>
      </p:sp>
      <p:sp>
        <p:nvSpPr>
          <p:cNvPr id="32777" name="Прямоугольник 13"/>
          <p:cNvSpPr>
            <a:spLocks noChangeArrowheads="1"/>
          </p:cNvSpPr>
          <p:nvPr/>
        </p:nvSpPr>
        <p:spPr bwMode="auto">
          <a:xfrm>
            <a:off x="357188" y="2714625"/>
            <a:ext cx="6286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t" hangingPunct="0"/>
            <a:r>
              <a:rPr lang="ru-RU" u="sng">
                <a:solidFill>
                  <a:srgbClr val="006600"/>
                </a:solidFill>
                <a:hlinkClick r:id="rId7"/>
              </a:rPr>
              <a:t>http://www.ustltd.com/32?dir=DESC&amp;order=_1&amp;p=10</a:t>
            </a:r>
            <a:r>
              <a:rPr lang="ru-RU"/>
              <a:t> </a:t>
            </a:r>
          </a:p>
        </p:txBody>
      </p:sp>
      <p:sp>
        <p:nvSpPr>
          <p:cNvPr id="32778" name="Прямоугольник 19"/>
          <p:cNvSpPr>
            <a:spLocks noChangeArrowheads="1"/>
          </p:cNvSpPr>
          <p:nvPr/>
        </p:nvSpPr>
        <p:spPr bwMode="auto">
          <a:xfrm>
            <a:off x="357188" y="3000375"/>
            <a:ext cx="36210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t" hangingPunct="0"/>
            <a:r>
              <a:rPr lang="ru-RU" u="sng">
                <a:solidFill>
                  <a:srgbClr val="006600"/>
                </a:solidFill>
                <a:hlinkClick r:id="rId8"/>
              </a:rPr>
              <a:t>http://achesside.kloop.kg/page/8/</a:t>
            </a:r>
            <a:r>
              <a:rPr lang="ru-RU"/>
              <a:t> </a:t>
            </a:r>
          </a:p>
        </p:txBody>
      </p:sp>
      <p:sp>
        <p:nvSpPr>
          <p:cNvPr id="32779" name="Rectangle 12"/>
          <p:cNvSpPr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fontAlgn="t" hangingPunct="0"/>
            <a:endParaRPr lang="ru-RU"/>
          </a:p>
          <a:p>
            <a:pPr eaLnBrk="0" hangingPunct="0"/>
            <a:endParaRPr lang="ru-RU"/>
          </a:p>
        </p:txBody>
      </p:sp>
      <p:sp>
        <p:nvSpPr>
          <p:cNvPr id="32780" name="Прямоугольник 23"/>
          <p:cNvSpPr>
            <a:spLocks noChangeArrowheads="1"/>
          </p:cNvSpPr>
          <p:nvPr/>
        </p:nvSpPr>
        <p:spPr bwMode="auto">
          <a:xfrm>
            <a:off x="357188" y="3286125"/>
            <a:ext cx="86439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t" hangingPunct="0"/>
            <a:r>
              <a:rPr lang="ru-RU" u="sng">
                <a:solidFill>
                  <a:srgbClr val="006600"/>
                </a:solidFill>
                <a:hlinkClick r:id="rId9"/>
              </a:rPr>
              <a:t>http://renaultstory.ru/pravovyie-i-normativnyie-dokumentyi/pravila-dorozhnogo-dvizheniya-rossiyskoy-federatsii.html</a:t>
            </a:r>
            <a:r>
              <a:rPr lang="ru-RU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2781" name="Прямоугольник 25"/>
          <p:cNvSpPr>
            <a:spLocks noChangeArrowheads="1"/>
          </p:cNvSpPr>
          <p:nvPr/>
        </p:nvSpPr>
        <p:spPr bwMode="auto">
          <a:xfrm>
            <a:off x="357188" y="3857625"/>
            <a:ext cx="6000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t" hangingPunct="0"/>
            <a:r>
              <a:rPr lang="ru-RU" u="sng">
                <a:solidFill>
                  <a:srgbClr val="006600"/>
                </a:solidFill>
                <a:hlinkClick r:id="rId10"/>
              </a:rPr>
              <a:t>http://www.ustltd.com/predpisivayuschie_znaki/</a:t>
            </a:r>
            <a:r>
              <a:rPr lang="ru-RU"/>
              <a:t> </a:t>
            </a:r>
          </a:p>
          <a:p>
            <a:pPr eaLnBrk="0" hangingPunct="0"/>
            <a:endParaRPr lang="ru-RU"/>
          </a:p>
        </p:txBody>
      </p:sp>
      <p:sp>
        <p:nvSpPr>
          <p:cNvPr id="32782" name="Прямоугольник 27"/>
          <p:cNvSpPr>
            <a:spLocks noChangeArrowheads="1"/>
          </p:cNvSpPr>
          <p:nvPr/>
        </p:nvSpPr>
        <p:spPr bwMode="auto">
          <a:xfrm>
            <a:off x="357188" y="2428875"/>
            <a:ext cx="45926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t" hangingPunct="0"/>
            <a:r>
              <a:rPr lang="ru-RU" u="sng">
                <a:solidFill>
                  <a:srgbClr val="006600"/>
                </a:solidFill>
                <a:hlinkClick r:id="rId11"/>
              </a:rPr>
              <a:t>http://bscltd.com.ua/e-store/znaki/103/</a:t>
            </a:r>
            <a:r>
              <a:rPr lang="ru-RU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2783" name="Прямоугольник 29"/>
          <p:cNvSpPr>
            <a:spLocks noChangeArrowheads="1"/>
          </p:cNvSpPr>
          <p:nvPr/>
        </p:nvSpPr>
        <p:spPr bwMode="auto">
          <a:xfrm>
            <a:off x="357188" y="4143375"/>
            <a:ext cx="7493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u="sng">
                <a:solidFill>
                  <a:srgbClr val="006600"/>
                </a:solidFill>
                <a:hlinkClick r:id="rId12"/>
              </a:rPr>
              <a:t>http://www.vneuroka.ru/okrmir/image.php?cat=1&amp;sub=1&amp;num=162</a:t>
            </a:r>
            <a:r>
              <a:rPr lang="ru-RU">
                <a:solidFill>
                  <a:srgbClr val="000000"/>
                </a:solidFill>
              </a:rPr>
              <a:t> </a:t>
            </a:r>
            <a:endParaRPr lang="ru-RU"/>
          </a:p>
        </p:txBody>
      </p:sp>
      <p:sp>
        <p:nvSpPr>
          <p:cNvPr id="32784" name="Прямоугольник 31"/>
          <p:cNvSpPr>
            <a:spLocks noChangeArrowheads="1"/>
          </p:cNvSpPr>
          <p:nvPr/>
        </p:nvSpPr>
        <p:spPr bwMode="auto">
          <a:xfrm>
            <a:off x="357188" y="4429125"/>
            <a:ext cx="85010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t" hangingPunct="0"/>
            <a:r>
              <a:rPr lang="ru-RU" u="sng">
                <a:solidFill>
                  <a:srgbClr val="006600"/>
                </a:solidFill>
                <a:hlinkClick r:id="rId13"/>
              </a:rPr>
              <a:t>http://900igr.net/kartinki/chelovek/PDD-Svetofor.files/021-Eto-svetofor-on-reguliruet-dvizhenie-transporta-i-peshekhodov-na.html</a:t>
            </a:r>
            <a:r>
              <a:rPr lang="ru-RU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2785" name="Прямоугольник 32"/>
          <p:cNvSpPr>
            <a:spLocks noChangeArrowheads="1"/>
          </p:cNvSpPr>
          <p:nvPr/>
        </p:nvSpPr>
        <p:spPr bwMode="auto">
          <a:xfrm>
            <a:off x="357188" y="5000625"/>
            <a:ext cx="7786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sng">
                <a:solidFill>
                  <a:srgbClr val="FFCC00"/>
                </a:solidFill>
              </a:rPr>
              <a:t>http://forchel.ru/1308-kartinki-po-pravilam-dorozhnogo-dvizhenya.html</a:t>
            </a:r>
            <a:endParaRPr lang="ru-RU" u="sng">
              <a:solidFill>
                <a:srgbClr val="FFCC00"/>
              </a:solidFill>
            </a:endParaRPr>
          </a:p>
        </p:txBody>
      </p:sp>
      <p:sp>
        <p:nvSpPr>
          <p:cNvPr id="32786" name="Прямоугольник 34"/>
          <p:cNvSpPr>
            <a:spLocks noChangeArrowheads="1"/>
          </p:cNvSpPr>
          <p:nvPr/>
        </p:nvSpPr>
        <p:spPr bwMode="auto">
          <a:xfrm>
            <a:off x="357188" y="5286375"/>
            <a:ext cx="54244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t" hangingPunct="0"/>
            <a:r>
              <a:rPr lang="ru-RU" u="sng">
                <a:solidFill>
                  <a:srgbClr val="006600"/>
                </a:solidFill>
                <a:hlinkClick r:id="rId14"/>
              </a:rPr>
              <a:t>http://nifiga-sebe.ru/index.php?newsid=851</a:t>
            </a:r>
            <a:r>
              <a:rPr lang="ru-RU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2787" name="Прямоугольник 36"/>
          <p:cNvSpPr>
            <a:spLocks noChangeArrowheads="1"/>
          </p:cNvSpPr>
          <p:nvPr/>
        </p:nvSpPr>
        <p:spPr bwMode="auto">
          <a:xfrm>
            <a:off x="357188" y="5572125"/>
            <a:ext cx="6538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u="sng">
                <a:solidFill>
                  <a:srgbClr val="006600"/>
                </a:solidFill>
                <a:hlinkClick r:id="rId15"/>
              </a:rPr>
              <a:t>http://powerclip.ru/modules/myalbum/photo.php?lid=4218</a:t>
            </a:r>
            <a:endParaRPr lang="ru-RU"/>
          </a:p>
        </p:txBody>
      </p:sp>
      <p:sp>
        <p:nvSpPr>
          <p:cNvPr id="32788" name="Прямоугольник 38"/>
          <p:cNvSpPr>
            <a:spLocks noChangeArrowheads="1"/>
          </p:cNvSpPr>
          <p:nvPr/>
        </p:nvSpPr>
        <p:spPr bwMode="auto">
          <a:xfrm>
            <a:off x="357188" y="5857875"/>
            <a:ext cx="8493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u="sng">
                <a:solidFill>
                  <a:srgbClr val="006600"/>
                </a:solidFill>
                <a:hlinkClick r:id="rId16"/>
              </a:rPr>
              <a:t>http://edu.tltsu.ru/sites/site.php?s=2239&amp;m=23560&amp;p_center_2=14549</a:t>
            </a:r>
            <a:r>
              <a:rPr lang="ru-RU">
                <a:solidFill>
                  <a:srgbClr val="000000"/>
                </a:solidFill>
              </a:rPr>
              <a:t> </a:t>
            </a:r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1120</TotalTime>
  <Words>371</Words>
  <Application>Microsoft Office PowerPoint</Application>
  <PresentationFormat>Экран (4:3)</PresentationFormat>
  <Paragraphs>93</Paragraphs>
  <Slides>29</Slides>
  <Notes>0</Notes>
  <HiddenSlides>0</HiddenSlides>
  <MMClips>23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Calibri</vt:lpstr>
      <vt:lpstr>Constantia</vt:lpstr>
      <vt:lpstr>Times New Roman</vt:lpstr>
      <vt:lpstr>Wingdings 2</vt:lpstr>
      <vt:lpstr>Поток</vt:lpstr>
      <vt:lpstr>         Раздел «Ребенок входит в мир социальных отношений»  программы развития и воспитания в детском саду «Детство» Тема: «Путешествие Незнайки по правилам дорожного движения»</vt:lpstr>
      <vt:lpstr>«Отгадай-ка»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Какой из знаков обозначает место, где можно переходить дорогу?</vt:lpstr>
      <vt:lpstr>Какой из знаков обозначает место, где можно переходить дорогу?</vt:lpstr>
      <vt:lpstr>Какой из знаков обозначает место, где можно переходить дорогу?</vt:lpstr>
      <vt:lpstr>Какой знак запрещает движение пешеходов?</vt:lpstr>
      <vt:lpstr>Презентация PowerPoint</vt:lpstr>
      <vt:lpstr>Какой знак говорит, что можно будет скоро покушать?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Где ребята поступают правильно?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Раздел социально-нравственное Знаки дорожного движения</dc:title>
  <dc:creator>семья</dc:creator>
  <cp:lastModifiedBy>капелька</cp:lastModifiedBy>
  <cp:revision>126</cp:revision>
  <dcterms:created xsi:type="dcterms:W3CDTF">2010-10-30T10:41:09Z</dcterms:created>
  <dcterms:modified xsi:type="dcterms:W3CDTF">2014-10-31T07:10:42Z</dcterms:modified>
</cp:coreProperties>
</file>