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ИГРЫ </a:t>
            </a:r>
            <a:r>
              <a:rPr lang="ru-RU" dirty="0" smtClean="0"/>
              <a:t>СО СКАКАЛКОЙ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Выполнила: Панькова Дарья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Рыбак и рыбки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«Рыбак» – это ведущий, а «рыбки» — все остальные.</a:t>
            </a:r>
          </a:p>
          <a:p>
            <a:r>
              <a:rPr lang="ru-RU" dirty="0" smtClean="0"/>
              <a:t>Потребуется всего одна скакалочка. Она находится в руках у ведущего. Ведущий становится в серединку, а все участники встают вокруг него. Ведущий, держа скакалку за одну ручку, начинает крутиться и, соответственно, раскручивать ее вокруг себя. Другой конец скакалки пролетает под ногами у «рыбок».</a:t>
            </a:r>
          </a:p>
          <a:p>
            <a:r>
              <a:rPr lang="ru-RU" dirty="0" smtClean="0"/>
              <a:t>Задача «рыбок» перепрыгивать через скакалку так, чтобы она не задела их ножки. Если задевает, то «рыбка» считается пойманной и выбывает. Победителем становится последняя «</a:t>
            </a:r>
            <a:r>
              <a:rPr lang="ru-RU" dirty="0" err="1" smtClean="0"/>
              <a:t>невыловленная</a:t>
            </a:r>
            <a:r>
              <a:rPr lang="ru-RU" dirty="0" smtClean="0"/>
              <a:t> рыбка».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 знаю пять имен…</a:t>
            </a:r>
            <a:br>
              <a:rPr lang="ru-RU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первый участник берет скакалку и начинает через нее прыгать, обычно на двух ногах. И во время каждого прыжка говорит одно слово, текст такой:</a:t>
            </a:r>
          </a:p>
          <a:p>
            <a:r>
              <a:rPr lang="ru-RU" dirty="0" smtClean="0"/>
              <a:t>Я знаю пять имен девочек. Ира – раз, Катя – два, Мила – три, Соня – четыре, Маша – пять.</a:t>
            </a:r>
          </a:p>
          <a:p>
            <a:r>
              <a:rPr lang="ru-RU" dirty="0" smtClean="0"/>
              <a:t>То есть, получается, чтобы пройти этот уровень нужно 15 раз перепрыгнуть через скакалочку и при этом не ошибиться в словах и именах. Если все же ошибается, то ход переходит к следующему. И так далее.</a:t>
            </a:r>
          </a:p>
          <a:p>
            <a:r>
              <a:rPr lang="ru-RU" dirty="0" smtClean="0"/>
              <a:t>Кроме имен девочек и мальчиков, называть можно города, реки, океаны, цветы, </a:t>
            </a:r>
            <a:r>
              <a:rPr lang="ru-RU" dirty="0" smtClean="0"/>
              <a:t>планеты.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Десяточки</a:t>
            </a:r>
            <a:br>
              <a:rPr lang="ru-RU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</a:t>
            </a:r>
            <a:r>
              <a:rPr lang="ru-RU" dirty="0" smtClean="0"/>
              <a:t>ней десять </a:t>
            </a:r>
            <a:r>
              <a:rPr lang="ru-RU" dirty="0" smtClean="0"/>
              <a:t>туров. В каждом туре необходимо выполнить определенное упражнение. Чем выше тур, тем сложнее упражнения. В одном туре нужно прыгать на двух ногах вперед, в другом назад. Можно прыгать крестиком или на одной ножке. Здесь все зависит от выдумки и умения играющих.</a:t>
            </a:r>
          </a:p>
          <a:p>
            <a:r>
              <a:rPr lang="ru-RU" dirty="0" smtClean="0"/>
              <a:t>Прыгают дети по очереди. Если ребенок ошибается, то ход передается следующему. И так по кругу. Повторно участник начинает прыгать с того тура, на котором он и сбился. Победителем становится первый, кто пройдет все 10 туров.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Часики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Для игры необходимо 10-15 детей. Два ведущих, которые берут скакалку с двух сторон и крутят для прыгающих. Ребята вместе кричат: «Тик-так», воды в ритм начинают крутить прыгалку. Команда становится в очередь. Подходит по одному игроку и выполняет прыжок по счету. Затем становится в конец. Следующий прыгает на один раз больше и также переходит назад. Когда игрок сбивается со счета или ошибается, он меняется местами с водой.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 ногами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Игроки делятся на команды и выстраиваются в колонны. По сигналу, человек стоящий впереди передает назад один конец скакалки. Второй продвигает ее дальше, стараясь не зацепить. Стоящий впереди передав инвентарь, перебегает назад. Так происходит смена игроков. </a:t>
            </a:r>
            <a:r>
              <a:rPr lang="ru-RU" smtClean="0"/>
              <a:t>Побеждает команда, которая не зацепила прыгалку и протянула ее через всех участников.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</TotalTime>
  <Words>372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ИГРЫ СО СКАКАЛКОЙ</vt:lpstr>
      <vt:lpstr>Рыбак и рыбки</vt:lpstr>
      <vt:lpstr>Я знаю пять имен…  </vt:lpstr>
      <vt:lpstr>Десяточки  </vt:lpstr>
      <vt:lpstr>Часики </vt:lpstr>
      <vt:lpstr>Под ногами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ИГРЫ НА УЛИЦЕ</dc:title>
  <dc:creator>Виталий</dc:creator>
  <cp:lastModifiedBy>Виталий</cp:lastModifiedBy>
  <cp:revision>3</cp:revision>
  <dcterms:created xsi:type="dcterms:W3CDTF">2019-05-08T08:19:39Z</dcterms:created>
  <dcterms:modified xsi:type="dcterms:W3CDTF">2019-06-05T18:31:39Z</dcterms:modified>
</cp:coreProperties>
</file>