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316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6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4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36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591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8" y="3081868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3" y="3081868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30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2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72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47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06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15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94407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8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618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149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529700"/>
            <a:ext cx="1157288" cy="11268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8" y="529700"/>
            <a:ext cx="3357563" cy="11268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263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934DE-D377-4BAB-9A20-9BC4ABF50695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48323-5669-4641-A716-CE20CC34F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94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User\Desktop\WhatsApp Unknown 2022-12-12 at 16.40.23\WhatsApp Image 2022-12-12 at 16.38.35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212"/>
            <a:ext cx="6866917" cy="971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9369047">
            <a:off x="-291692" y="4289257"/>
            <a:ext cx="7441396" cy="23237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500" b="0" cap="none" spc="0" dirty="0" smtClean="0">
                <a:ln w="18415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noFill/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ВАСИЛЁК</a:t>
            </a:r>
            <a:endParaRPr lang="ru-RU" sz="14500" b="0" cap="none" spc="0" dirty="0">
              <a:ln w="18415" cmpd="sng">
                <a:solidFill>
                  <a:schemeClr val="bg1">
                    <a:lumMod val="75000"/>
                  </a:schemeClr>
                </a:solidFill>
                <a:prstDash val="solid"/>
              </a:ln>
              <a:noFill/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642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</Words>
  <Application>Microsoft Office PowerPoint</Application>
  <PresentationFormat>Лист A4 (210x297 мм)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Иванова Т.А.</dc:creator>
  <cp:lastModifiedBy>Таня</cp:lastModifiedBy>
  <cp:revision>27</cp:revision>
  <dcterms:created xsi:type="dcterms:W3CDTF">2018-03-12T18:09:04Z</dcterms:created>
  <dcterms:modified xsi:type="dcterms:W3CDTF">2022-12-13T18:15:54Z</dcterms:modified>
</cp:coreProperties>
</file>