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7262624" cy="151216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Михайлова Анастасия Николаевна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Образование: </a:t>
            </a:r>
            <a:r>
              <a:rPr lang="ru-RU" sz="2000" dirty="0" err="1" smtClean="0">
                <a:solidFill>
                  <a:srgbClr val="FF0000"/>
                </a:solidFill>
              </a:rPr>
              <a:t>Елабужский</a:t>
            </a:r>
            <a:r>
              <a:rPr lang="ru-RU" sz="2000" dirty="0" smtClean="0">
                <a:solidFill>
                  <a:srgbClr val="FF0000"/>
                </a:solidFill>
              </a:rPr>
              <a:t> государственный педагогический университет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Стаж работы: 4 года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Квалификационная категория: </a:t>
            </a:r>
            <a:r>
              <a:rPr lang="en-US" sz="2000" dirty="0" smtClean="0">
                <a:solidFill>
                  <a:srgbClr val="FF0000"/>
                </a:solidFill>
              </a:rPr>
              <a:t>I</a:t>
            </a:r>
            <a:r>
              <a:rPr lang="ru-RU" sz="2000" dirty="0" smtClean="0">
                <a:solidFill>
                  <a:srgbClr val="FF0000"/>
                </a:solidFill>
              </a:rPr>
              <a:t> квалификационная категория</a:t>
            </a:r>
          </a:p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Методическая тема: «Повышение качества знаний учащихся при помощи тестовых технологий на уроках русского языка и литературы» </a:t>
            </a:r>
          </a:p>
          <a:p>
            <a:endParaRPr lang="ru-RU" sz="2000" dirty="0"/>
          </a:p>
        </p:txBody>
      </p:sp>
      <p:pic>
        <p:nvPicPr>
          <p:cNvPr id="4" name="Рисунок 3" descr="C:\Users\Плюшевый\Desktop\g9BslDE6R8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46516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Снимок6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96752"/>
            <a:ext cx="8748464" cy="45032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115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-66181"/>
            <a:ext cx="8604448" cy="692418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23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9167547" cy="439248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6+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539548"/>
            <a:ext cx="9144000" cy="361764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64904"/>
            <a:ext cx="9396536" cy="3683496"/>
          </a:xfrm>
        </p:spPr>
        <p:txBody>
          <a:bodyPr>
            <a:normAutofit/>
          </a:bodyPr>
          <a:lstStyle/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Соколова Анастасия, призер по русской литературе в 2012-2013 учебном году;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Асабина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Ольга, призер по русской литературе в 2013-2014 учебном году;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Соколова Анастасия, призер по русской литературе в 2014-2015 учебном году.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908720"/>
            <a:ext cx="8074144" cy="14310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Результаты муниципального тура Всероссийской Олимпиады  школьников  по русскому языку и  русской литературе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456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0"/>
            <a:ext cx="777686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0"/>
            <a:ext cx="770485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Работа с готовыми обучающими программами, работа с электронными учебниками;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 Электронная литература и словари;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Поиск и взаимодействие в сети Интернет;</a:t>
            </a:r>
          </a:p>
          <a:p>
            <a:pPr>
              <a:buFont typeface="Arial" charset="0"/>
              <a:buChar char="•"/>
            </a:pPr>
            <a:r>
              <a:rPr lang="ru-RU" dirty="0" smtClean="0">
                <a:solidFill>
                  <a:schemeClr val="tx2"/>
                </a:solidFill>
              </a:rPr>
              <a:t> Создание проектов, </a:t>
            </a:r>
            <a:r>
              <a:rPr lang="ru-RU" dirty="0" err="1" smtClean="0">
                <a:solidFill>
                  <a:schemeClr val="tx2"/>
                </a:solidFill>
              </a:rPr>
              <a:t>мультимедийных</a:t>
            </a:r>
            <a:r>
              <a:rPr lang="ru-RU" dirty="0" smtClean="0">
                <a:solidFill>
                  <a:schemeClr val="tx2"/>
                </a:solidFill>
              </a:rPr>
              <a:t> презентаций.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ИКТ на уроках русского языка и литературы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79</TotalTime>
  <Words>125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Результаты муниципального тура Всероссийской Олимпиады  школьников  по русскому языку и  русской литературе </vt:lpstr>
      <vt:lpstr>Слайд 7</vt:lpstr>
      <vt:lpstr>Слайд 8</vt:lpstr>
      <vt:lpstr>ИКТ на уроках русского языка и литературы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Айдар</dc:creator>
  <cp:lastModifiedBy>Плюшевый</cp:lastModifiedBy>
  <cp:revision>10</cp:revision>
  <dcterms:created xsi:type="dcterms:W3CDTF">2015-06-17T13:28:56Z</dcterms:created>
  <dcterms:modified xsi:type="dcterms:W3CDTF">2015-06-17T16:18:54Z</dcterms:modified>
</cp:coreProperties>
</file>