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YeZU4HK_lIc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5638800" cy="5638800"/>
          </a:xfrm>
        </p:spPr>
      </p:pic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508104" y="620688"/>
            <a:ext cx="3440361" cy="5649491"/>
          </a:xfrm>
        </p:spPr>
        <p:txBody>
          <a:bodyPr>
            <a:normAutofit/>
          </a:bodyPr>
          <a:lstStyle/>
          <a:p>
            <a:pPr algn="ctr"/>
            <a:r>
              <a:rPr lang="ru-RU" sz="4000" i="1" dirty="0" smtClean="0"/>
              <a:t>А вот и Я.</a:t>
            </a:r>
            <a:br>
              <a:rPr lang="ru-RU" sz="4000" i="1" dirty="0" smtClean="0"/>
            </a:br>
            <a:r>
              <a:rPr lang="ru-RU" sz="4000" i="1" dirty="0" smtClean="0"/>
              <a:t>Меня зовут Алексеева </a:t>
            </a:r>
            <a:r>
              <a:rPr lang="ru-RU" sz="4000" i="1" dirty="0" err="1" smtClean="0"/>
              <a:t>Рина</a:t>
            </a:r>
            <a:r>
              <a:rPr lang="ru-RU" sz="4000" i="1" dirty="0" smtClean="0"/>
              <a:t> </a:t>
            </a:r>
            <a:r>
              <a:rPr lang="ru-RU" sz="4000" i="1" dirty="0" err="1" smtClean="0"/>
              <a:t>Демьяновна</a:t>
            </a:r>
            <a:r>
              <a:rPr lang="ru-RU" sz="4000" i="1" dirty="0" smtClean="0"/>
              <a:t>.</a:t>
            </a:r>
          </a:p>
          <a:p>
            <a:pPr algn="ctr"/>
            <a:r>
              <a:rPr lang="ru-RU" sz="2800" i="1" dirty="0" smtClean="0"/>
              <a:t>Дата рождения: 16.04.1998 г.</a:t>
            </a:r>
            <a:endParaRPr lang="ru-RU" sz="2800" i="1" smtClean="0"/>
          </a:p>
          <a:p>
            <a:pPr algn="ctr"/>
            <a:endParaRPr lang="ru-RU" sz="2800" i="1" dirty="0" smtClean="0"/>
          </a:p>
          <a:p>
            <a:pPr algn="ctr"/>
            <a:r>
              <a:rPr lang="ru-RU" sz="4000" i="1" dirty="0" smtClean="0"/>
              <a:t> </a:t>
            </a:r>
            <a:endParaRPr lang="ru-RU" sz="40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chemeClr val="tx1"/>
                </a:solidFill>
              </a:rPr>
              <a:t>Я учусь в 11 </a:t>
            </a:r>
            <a:r>
              <a:rPr lang="ru-RU" sz="2400" i="1" dirty="0" smtClean="0">
                <a:solidFill>
                  <a:schemeClr val="tx1"/>
                </a:solidFill>
              </a:rPr>
              <a:t>классе МБОУ </a:t>
            </a:r>
            <a:r>
              <a:rPr lang="ru-RU" sz="2400" i="1" dirty="0" err="1" smtClean="0">
                <a:solidFill>
                  <a:schemeClr val="tx1"/>
                </a:solidFill>
              </a:rPr>
              <a:t>Красноборской</a:t>
            </a:r>
            <a:r>
              <a:rPr lang="ru-RU" sz="2400" i="1" dirty="0" smtClean="0">
                <a:solidFill>
                  <a:schemeClr val="tx1"/>
                </a:solidFill>
              </a:rPr>
              <a:t> СОШ </a:t>
            </a:r>
            <a:r>
              <a:rPr lang="ru-RU" sz="2400" i="1" dirty="0" err="1" smtClean="0">
                <a:solidFill>
                  <a:schemeClr val="tx1"/>
                </a:solidFill>
              </a:rPr>
              <a:t>Агрызского</a:t>
            </a:r>
            <a:r>
              <a:rPr lang="ru-RU" sz="2400" i="1" dirty="0" smtClean="0">
                <a:solidFill>
                  <a:schemeClr val="tx1"/>
                </a:solidFill>
              </a:rPr>
              <a:t> </a:t>
            </a:r>
            <a:r>
              <a:rPr lang="ru-RU" sz="2400" i="1" dirty="0" err="1" smtClean="0">
                <a:solidFill>
                  <a:schemeClr val="tx1"/>
                </a:solidFill>
              </a:rPr>
              <a:t>мунципального</a:t>
            </a:r>
            <a:r>
              <a:rPr lang="ru-RU" sz="2400" i="1" dirty="0" smtClean="0">
                <a:solidFill>
                  <a:schemeClr val="tx1"/>
                </a:solidFill>
              </a:rPr>
              <a:t> района РТ</a:t>
            </a:r>
            <a:endParaRPr lang="ru-RU" sz="2400" i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XPZpIzuAHn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268760"/>
            <a:ext cx="7056784" cy="5312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i="1" dirty="0" smtClean="0">
                <a:solidFill>
                  <a:schemeClr val="tx1"/>
                </a:solidFill>
              </a:rPr>
              <a:t>Мое любимое хобби- это баскетбол</a:t>
            </a:r>
            <a:endParaRPr lang="ru-RU" sz="3600" i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n0C2o53A1EU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412776"/>
            <a:ext cx="6870444" cy="5152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3gr9638Lw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332656"/>
            <a:ext cx="6130181" cy="6130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У меня есть младшая сестренка Татьяна</a:t>
            </a: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6" name="Содержимое 5" descr="YHCAPXJ7jAY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340768"/>
            <a:ext cx="7056784" cy="5292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В свободное от учебы время я люблю рисовать:</a:t>
            </a: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5" name="Содержимое 4" descr="-9ZCxh82BGw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1500" y="1600200"/>
            <a:ext cx="3429000" cy="4572000"/>
          </a:xfrm>
        </p:spPr>
      </p:pic>
      <p:pic>
        <p:nvPicPr>
          <p:cNvPr id="6" name="Содержимое 5" descr="tsFX425RQtc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384675" y="1600200"/>
            <a:ext cx="3429000" cy="4572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899592" y="332656"/>
            <a:ext cx="7344816" cy="1296144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/>
              <a:t>Мечтаю отправится в кругосветное путешествие.</a:t>
            </a:r>
            <a:endParaRPr lang="ru-RU" sz="3200" i="1" dirty="0"/>
          </a:p>
        </p:txBody>
      </p:sp>
      <p:pic>
        <p:nvPicPr>
          <p:cNvPr id="5" name="Содержимое 4" descr="i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8116443" cy="456815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7467600" cy="5976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i="1" dirty="0" smtClean="0">
                <a:solidFill>
                  <a:schemeClr val="tx1"/>
                </a:solidFill>
              </a:rPr>
              <a:t/>
            </a:r>
            <a:br>
              <a:rPr lang="ru-RU" sz="4000" i="1" dirty="0" smtClean="0">
                <a:solidFill>
                  <a:schemeClr val="tx1"/>
                </a:solidFill>
              </a:rPr>
            </a:br>
            <a:r>
              <a:rPr lang="ru-RU" sz="4000" i="1" dirty="0" smtClean="0">
                <a:solidFill>
                  <a:schemeClr val="tx1"/>
                </a:solidFill>
              </a:rPr>
              <a:t/>
            </a:r>
            <a:br>
              <a:rPr lang="ru-RU" sz="4000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Мои самые главные качества:</a:t>
            </a:r>
            <a:br>
              <a:rPr lang="ru-RU" sz="4000" b="1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1.</a:t>
            </a:r>
            <a:r>
              <a:rPr lang="ru-RU" sz="4000" i="1" dirty="0" smtClean="0">
                <a:solidFill>
                  <a:schemeClr val="tx1"/>
                </a:solidFill>
              </a:rPr>
              <a:t> не вспыльчивая</a:t>
            </a:r>
            <a:br>
              <a:rPr lang="ru-RU" sz="4000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2. </a:t>
            </a:r>
            <a:r>
              <a:rPr lang="ru-RU" sz="4000" i="1" dirty="0" smtClean="0">
                <a:solidFill>
                  <a:schemeClr val="tx1"/>
                </a:solidFill>
              </a:rPr>
              <a:t>общительная</a:t>
            </a:r>
            <a:br>
              <a:rPr lang="ru-RU" sz="4000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3. </a:t>
            </a:r>
            <a:r>
              <a:rPr lang="ru-RU" sz="4000" i="1" dirty="0" smtClean="0">
                <a:solidFill>
                  <a:schemeClr val="tx1"/>
                </a:solidFill>
              </a:rPr>
              <a:t>трудолюбивая</a:t>
            </a:r>
            <a:br>
              <a:rPr lang="ru-RU" sz="4000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4. </a:t>
            </a:r>
            <a:r>
              <a:rPr lang="ru-RU" sz="4000" i="1" dirty="0" smtClean="0">
                <a:solidFill>
                  <a:schemeClr val="tx1"/>
                </a:solidFill>
              </a:rPr>
              <a:t>творческая</a:t>
            </a:r>
            <a:br>
              <a:rPr lang="ru-RU" sz="4000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5. </a:t>
            </a:r>
            <a:r>
              <a:rPr lang="ru-RU" sz="4000" i="1" dirty="0" smtClean="0">
                <a:solidFill>
                  <a:schemeClr val="tx1"/>
                </a:solidFill>
              </a:rPr>
              <a:t>имею организаторские</a:t>
            </a:r>
            <a:br>
              <a:rPr lang="ru-RU" sz="4000" i="1" dirty="0" smtClean="0">
                <a:solidFill>
                  <a:schemeClr val="tx1"/>
                </a:solidFill>
              </a:rPr>
            </a:br>
            <a:r>
              <a:rPr lang="ru-RU" sz="4000" i="1" dirty="0" smtClean="0">
                <a:solidFill>
                  <a:schemeClr val="tx1"/>
                </a:solidFill>
              </a:rPr>
              <a:t> способности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Так же у меня есть любимые герои, из книг:</a:t>
            </a: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7" name="Содержимое 6" descr="73510677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55576" y="2636912"/>
            <a:ext cx="2792112" cy="3886200"/>
          </a:xfrm>
        </p:spPr>
      </p:pic>
      <p:pic>
        <p:nvPicPr>
          <p:cNvPr id="8" name="Содержимое 7" descr="2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873411" y="2636838"/>
            <a:ext cx="2765854" cy="388620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57200" y="1268760"/>
            <a:ext cx="3657600" cy="1440160"/>
          </a:xfrm>
          <a:solidFill>
            <a:schemeClr val="bg1"/>
          </a:solidFill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Решительный и влюбленный Раскольников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343400" y="1412776"/>
            <a:ext cx="3657600" cy="1008112"/>
          </a:xfrm>
          <a:solidFill>
            <a:schemeClr val="bg1"/>
          </a:solidFill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Загадочный и интересный Базаров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836712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Так же мне очень нравится  творить:</a:t>
            </a: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2013-08-08 17.35.1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653495" y="1666985"/>
            <a:ext cx="5490055" cy="4117541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15-05-29 1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76375" y="620753"/>
            <a:ext cx="5638800" cy="546409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Ну вот, пожалуй, это все чем я хотела бы с вами поделиться.</a:t>
            </a: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2013-10-10 11.25.3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363390" y="1600200"/>
            <a:ext cx="3655219" cy="487362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</TotalTime>
  <Words>84</Words>
  <Application>Microsoft Office PowerPoint</Application>
  <PresentationFormat>Экран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Слайд 1</vt:lpstr>
      <vt:lpstr>Я учусь в 11 классе МБОУ Красноборской СОШ Агрызского мунципального района РТ</vt:lpstr>
      <vt:lpstr>Мое любимое хобби- это баскетбол</vt:lpstr>
      <vt:lpstr>Слайд 4</vt:lpstr>
      <vt:lpstr>У меня есть младшая сестренка Татьяна</vt:lpstr>
      <vt:lpstr>В свободное от учебы время я люблю рисовать:</vt:lpstr>
      <vt:lpstr>Слайд 7</vt:lpstr>
      <vt:lpstr>  Мои самые главные качества: 1. не вспыльчивая 2. общительная 3. трудолюбивая 4. творческая 5. имею организаторские  способности     </vt:lpstr>
      <vt:lpstr>Так же у меня есть любимые герои, из книг:</vt:lpstr>
      <vt:lpstr>Так же мне очень нравится  творить:</vt:lpstr>
      <vt:lpstr>Слайд 11</vt:lpstr>
      <vt:lpstr>Ну вот, пожалуй, это все чем я хотела бы с вами поделиться.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Связной</dc:creator>
  <cp:lastModifiedBy>Елена</cp:lastModifiedBy>
  <cp:revision>5</cp:revision>
  <dcterms:created xsi:type="dcterms:W3CDTF">2016-03-21T17:26:37Z</dcterms:created>
  <dcterms:modified xsi:type="dcterms:W3CDTF">2016-03-22T04:44:18Z</dcterms:modified>
</cp:coreProperties>
</file>