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0322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9620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2350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7990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80730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chulp</dc:creator>
  <cp:lastModifiedBy>Пользователь Windows</cp:lastModifiedBy>
  <cp:revision>1</cp:revision>
  <dcterms:created xsi:type="dcterms:W3CDTF">2020-04-28T11:00:05Z</dcterms:created>
  <dcterms:modified xsi:type="dcterms:W3CDTF">2020-04-28T11:02:31Z</dcterms:modified>
</cp:coreProperties>
</file>