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7C205-22AD-49F4-8B37-A4E90CB1C09A}" type="datetimeFigureOut">
              <a:rPr lang="ru-RU"/>
              <a:pPr>
                <a:defRPr/>
              </a:pPr>
              <a:t>28.03.2020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80E4D-AF13-4E18-820A-6AEEA184D3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пр42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3175" y="0"/>
            <a:ext cx="9150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742E7-D75D-458D-A0C9-23137FC6BCB2}" type="datetimeFigureOut">
              <a:rPr lang="ru-RU"/>
              <a:pPr>
                <a:defRPr/>
              </a:pPr>
              <a:t>28.03.2020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7ECD1-E9AD-4F4C-8DFA-D26FC2B591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37709-3041-44D0-ADA0-7B6475591ACC}" type="datetimeFigureOut">
              <a:rPr lang="ru-RU"/>
              <a:pPr>
                <a:defRPr/>
              </a:pPr>
              <a:t>28.03.2020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D8C55-BBC9-44AD-9F66-F9A815A02E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86F15-9971-496E-857A-8B579E53A0C8}" type="datetimeFigureOut">
              <a:rPr lang="ru-RU"/>
              <a:pPr>
                <a:defRPr/>
              </a:pPr>
              <a:t>28.03.2020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29EC7-3E1D-42BB-83B6-BECEF22DA0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D8AA0-B3B0-4524-8EFE-FB64396106F8}" type="datetimeFigureOut">
              <a:rPr lang="ru-RU"/>
              <a:pPr>
                <a:defRPr/>
              </a:pPr>
              <a:t>28.03.2020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A7154-2840-4968-A59F-61D212AEA9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25D35-3444-49F9-A9A3-07F87384B8D1}" type="datetimeFigureOut">
              <a:rPr lang="ru-RU"/>
              <a:pPr>
                <a:defRPr/>
              </a:pPr>
              <a:t>28.03.2020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6F323-8398-4942-A27B-2B5B0F78EA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94C2A-45DB-4D82-89E9-56B9D507E692}" type="datetimeFigureOut">
              <a:rPr lang="ru-RU"/>
              <a:pPr>
                <a:defRPr/>
              </a:pPr>
              <a:t>28.03.2020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1554C-3451-4C0B-BABC-8E610337DD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E375E9-EA99-4AD2-8258-12416E6FBC07}" type="datetimeFigureOut">
              <a:rPr lang="ru-RU"/>
              <a:pPr>
                <a:defRPr/>
              </a:pPr>
              <a:t>28.03.2020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126CE-4405-495A-B961-36DAD9F387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1EF58-24FC-49BA-8F64-CA6C92C7B974}" type="datetimeFigureOut">
              <a:rPr lang="ru-RU"/>
              <a:pPr>
                <a:defRPr/>
              </a:pPr>
              <a:t>28.03.2020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6A132-324A-4E8E-B57E-89BDFBD90A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442BE-C4AE-4F17-84E8-A2B50E8E5AFF}" type="datetimeFigureOut">
              <a:rPr lang="ru-RU"/>
              <a:pPr>
                <a:defRPr/>
              </a:pPr>
              <a:t>28.03.2020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66676-F9C9-4EFF-8A42-1CD0240995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0CB3A-9468-4806-BA90-6F385BBEB926}" type="datetimeFigureOut">
              <a:rPr lang="ru-RU"/>
              <a:pPr>
                <a:defRPr/>
              </a:pPr>
              <a:t>28.03.2020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5BB71-BDA7-4532-A15A-6F66DC9A6A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BFFFDD5-6221-45AB-BA0F-06E1FEA838D4}" type="datetimeFigureOut">
              <a:rPr lang="ru-RU"/>
              <a:pPr>
                <a:defRPr/>
              </a:pPr>
              <a:t>28.03.2020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6D7335D-FBEE-4BF6-8266-0A79FBD8B7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Кроссворд на тему </a:t>
            </a:r>
            <a:br>
              <a:rPr lang="ru-RU" dirty="0" smtClean="0"/>
            </a:br>
            <a:r>
              <a:rPr lang="ru-RU" dirty="0" smtClean="0"/>
              <a:t>«Правила дорожного движения»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Box 149"/>
          <p:cNvSpPr txBox="1"/>
          <p:nvPr/>
        </p:nvSpPr>
        <p:spPr>
          <a:xfrm>
            <a:off x="1142976" y="1857364"/>
            <a:ext cx="6643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/>
              <a:t>  </a:t>
            </a:r>
            <a:r>
              <a:rPr lang="ru-RU" sz="9600" dirty="0" smtClean="0">
                <a:solidFill>
                  <a:srgbClr val="FF0000"/>
                </a:solidFill>
              </a:rPr>
              <a:t> 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7224" y="714356"/>
            <a:ext cx="721523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 smtClean="0"/>
          </a:p>
          <a:p>
            <a:r>
              <a:rPr lang="ru-RU" sz="2400" dirty="0" smtClean="0"/>
              <a:t>Правил много знает детвора</a:t>
            </a:r>
          </a:p>
          <a:p>
            <a:r>
              <a:rPr lang="ru-RU" sz="2400" dirty="0" smtClean="0"/>
              <a:t>В школе, дома, как уметь вести себя</a:t>
            </a:r>
          </a:p>
          <a:p>
            <a:r>
              <a:rPr lang="ru-RU" sz="2400" dirty="0" smtClean="0"/>
              <a:t>Лишь на улице случается беда</a:t>
            </a:r>
          </a:p>
          <a:p>
            <a:r>
              <a:rPr lang="ru-RU" sz="2400" dirty="0" smtClean="0"/>
              <a:t>ПДД, коль ты не учишь никогда.</a:t>
            </a:r>
          </a:p>
          <a:p>
            <a:r>
              <a:rPr lang="ru-RU" sz="2400" dirty="0" smtClean="0"/>
              <a:t>Правил много есть везде, </a:t>
            </a:r>
          </a:p>
          <a:p>
            <a:r>
              <a:rPr lang="ru-RU" sz="2400" dirty="0" smtClean="0"/>
              <a:t>Но главней всех ПДД</a:t>
            </a:r>
          </a:p>
          <a:p>
            <a:r>
              <a:rPr lang="ru-RU" sz="2400" dirty="0" smtClean="0"/>
              <a:t>Ты запомни это миленький дружочек.</a:t>
            </a:r>
          </a:p>
          <a:p>
            <a:r>
              <a:rPr lang="ru-RU" sz="2400" dirty="0" smtClean="0"/>
              <a:t>И на улице, тогда,</a:t>
            </a:r>
          </a:p>
          <a:p>
            <a:r>
              <a:rPr lang="ru-RU" sz="2400" dirty="0" smtClean="0"/>
              <a:t>Не грозит тебе беда</a:t>
            </a:r>
          </a:p>
          <a:p>
            <a:r>
              <a:rPr lang="ru-RU" sz="2400" dirty="0" smtClean="0"/>
              <a:t>Если знаешь ПДД ты на </a:t>
            </a:r>
            <a:r>
              <a:rPr lang="ru-RU" sz="2400" dirty="0" err="1" smtClean="0"/>
              <a:t>зубочек</a:t>
            </a:r>
            <a:r>
              <a:rPr lang="ru-RU" sz="24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4317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8618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7193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35768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21494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50069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78644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64317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64317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64317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64317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64317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64317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214678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21467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92892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785918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071670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357422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78591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071670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07167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071670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07167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07167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07167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2071670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321467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92892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64317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2357422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50016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214678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21467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786182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50043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64317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292892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21467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214678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321467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321467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214678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64343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435768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07193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92919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550069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492919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492919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4929190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635795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607219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578644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550069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5214942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492919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464343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407193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4357686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435768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435768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435768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4357686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435768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4357686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4357686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4357686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550069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5510234" y="78579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550069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550069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692945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6643702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635795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607219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578644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692945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692945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6929454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692945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692945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692945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721520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635795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6643702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407193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407193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4071934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4071934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4071934" y="564357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4071934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78618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521494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4929190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464343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4357686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4643438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4357686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50043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378618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521494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92919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5500694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550069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550069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550069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550069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578644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 119"/>
          <p:cNvSpPr/>
          <p:nvPr/>
        </p:nvSpPr>
        <p:spPr>
          <a:xfrm>
            <a:off x="607219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Прямоугольник 120"/>
          <p:cNvSpPr/>
          <p:nvPr/>
        </p:nvSpPr>
        <p:spPr>
          <a:xfrm>
            <a:off x="721520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/>
          <p:cNvSpPr/>
          <p:nvPr/>
        </p:nvSpPr>
        <p:spPr>
          <a:xfrm>
            <a:off x="692945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6643702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6357950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TextBox 125"/>
          <p:cNvSpPr txBox="1"/>
          <p:nvPr/>
        </p:nvSpPr>
        <p:spPr>
          <a:xfrm>
            <a:off x="2643174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7" name="TextBox 126"/>
          <p:cNvSpPr txBox="1"/>
          <p:nvPr/>
        </p:nvSpPr>
        <p:spPr>
          <a:xfrm>
            <a:off x="3214678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357686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929190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4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929454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6</a:t>
            </a:r>
            <a:endParaRPr lang="ru-RU" sz="1400" dirty="0"/>
          </a:p>
        </p:txBody>
      </p:sp>
      <p:sp>
        <p:nvSpPr>
          <p:cNvPr id="131" name="TextBox 130"/>
          <p:cNvSpPr txBox="1"/>
          <p:nvPr/>
        </p:nvSpPr>
        <p:spPr>
          <a:xfrm>
            <a:off x="5500694" y="500042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5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071670" y="164305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7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000760" y="3071810"/>
            <a:ext cx="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12</a:t>
            </a:r>
            <a:endParaRPr lang="ru-RU" sz="1400" dirty="0"/>
          </a:p>
        </p:txBody>
      </p:sp>
      <p:sp>
        <p:nvSpPr>
          <p:cNvPr id="135" name="TextBox 134"/>
          <p:cNvSpPr txBox="1"/>
          <p:nvPr/>
        </p:nvSpPr>
        <p:spPr>
          <a:xfrm>
            <a:off x="2285984" y="1643050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10</a:t>
            </a:r>
            <a:endParaRPr lang="ru-RU" sz="1400" dirty="0"/>
          </a:p>
        </p:txBody>
      </p:sp>
      <p:sp>
        <p:nvSpPr>
          <p:cNvPr id="136" name="TextBox 135"/>
          <p:cNvSpPr txBox="1"/>
          <p:nvPr/>
        </p:nvSpPr>
        <p:spPr>
          <a:xfrm>
            <a:off x="5500694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9</a:t>
            </a:r>
            <a:endParaRPr lang="ru-RU" sz="1400" dirty="0"/>
          </a:p>
        </p:txBody>
      </p:sp>
      <p:sp>
        <p:nvSpPr>
          <p:cNvPr id="137" name="TextBox 136"/>
          <p:cNvSpPr txBox="1"/>
          <p:nvPr/>
        </p:nvSpPr>
        <p:spPr>
          <a:xfrm>
            <a:off x="3214678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8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143240" y="5929330"/>
            <a:ext cx="52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19</a:t>
            </a:r>
            <a:endParaRPr lang="ru-RU" sz="1400" dirty="0"/>
          </a:p>
        </p:txBody>
      </p:sp>
      <p:sp>
        <p:nvSpPr>
          <p:cNvPr id="139" name="TextBox 138"/>
          <p:cNvSpPr txBox="1"/>
          <p:nvPr/>
        </p:nvSpPr>
        <p:spPr>
          <a:xfrm>
            <a:off x="3428992" y="5357826"/>
            <a:ext cx="447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18</a:t>
            </a:r>
            <a:endParaRPr lang="ru-RU" sz="1400" dirty="0"/>
          </a:p>
        </p:txBody>
      </p:sp>
      <p:sp>
        <p:nvSpPr>
          <p:cNvPr id="140" name="TextBox 139"/>
          <p:cNvSpPr txBox="1"/>
          <p:nvPr/>
        </p:nvSpPr>
        <p:spPr>
          <a:xfrm>
            <a:off x="5143504" y="4786322"/>
            <a:ext cx="509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17</a:t>
            </a:r>
            <a:endParaRPr lang="ru-RU" sz="1400" dirty="0"/>
          </a:p>
        </p:txBody>
      </p:sp>
      <p:sp>
        <p:nvSpPr>
          <p:cNvPr id="141" name="TextBox 140"/>
          <p:cNvSpPr txBox="1"/>
          <p:nvPr/>
        </p:nvSpPr>
        <p:spPr>
          <a:xfrm>
            <a:off x="3714744" y="3643314"/>
            <a:ext cx="428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14</a:t>
            </a:r>
            <a:endParaRPr lang="ru-RU" sz="1400" dirty="0"/>
          </a:p>
        </p:txBody>
      </p:sp>
      <p:sp>
        <p:nvSpPr>
          <p:cNvPr id="142" name="TextBox 141"/>
          <p:cNvSpPr txBox="1"/>
          <p:nvPr/>
        </p:nvSpPr>
        <p:spPr>
          <a:xfrm>
            <a:off x="1428728" y="278605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13</a:t>
            </a:r>
            <a:endParaRPr lang="ru-RU" sz="1400" dirty="0"/>
          </a:p>
        </p:txBody>
      </p:sp>
      <p:sp>
        <p:nvSpPr>
          <p:cNvPr id="143" name="TextBox 142"/>
          <p:cNvSpPr txBox="1"/>
          <p:nvPr/>
        </p:nvSpPr>
        <p:spPr>
          <a:xfrm>
            <a:off x="2285984" y="4500570"/>
            <a:ext cx="481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16</a:t>
            </a:r>
            <a:endParaRPr lang="ru-RU" sz="1400" dirty="0"/>
          </a:p>
        </p:txBody>
      </p:sp>
      <p:sp>
        <p:nvSpPr>
          <p:cNvPr id="144" name="TextBox 143"/>
          <p:cNvSpPr txBox="1"/>
          <p:nvPr/>
        </p:nvSpPr>
        <p:spPr>
          <a:xfrm>
            <a:off x="114297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15</a:t>
            </a:r>
            <a:endParaRPr lang="ru-RU" sz="1400" dirty="0"/>
          </a:p>
        </p:txBody>
      </p:sp>
      <p:sp>
        <p:nvSpPr>
          <p:cNvPr id="145" name="TextBox 144"/>
          <p:cNvSpPr txBox="1"/>
          <p:nvPr/>
        </p:nvSpPr>
        <p:spPr>
          <a:xfrm>
            <a:off x="5214942" y="2214554"/>
            <a:ext cx="461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11</a:t>
            </a:r>
            <a:endParaRPr lang="ru-RU" sz="1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400049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</a:t>
            </a:r>
            <a:endParaRPr lang="ru-RU" sz="1400" dirty="0"/>
          </a:p>
        </p:txBody>
      </p:sp>
      <p:sp>
        <p:nvSpPr>
          <p:cNvPr id="153" name="TextBox 152"/>
          <p:cNvSpPr txBox="1"/>
          <p:nvPr/>
        </p:nvSpPr>
        <p:spPr>
          <a:xfrm>
            <a:off x="2643174" y="214311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ж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2612183" y="100010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643174" y="2702671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2643174" y="157161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2637152" y="1877527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643174" y="128586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2643174" y="24288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5" name="Овальная выноска 174"/>
          <p:cNvSpPr/>
          <p:nvPr/>
        </p:nvSpPr>
        <p:spPr>
          <a:xfrm>
            <a:off x="3214678" y="142187"/>
            <a:ext cx="3714776" cy="1357298"/>
          </a:xfrm>
          <a:prstGeom prst="wedgeEllipseCallout">
            <a:avLst>
              <a:gd name="adj1" fmla="val -56491"/>
              <a:gd name="adj2" fmla="val 222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0" i="0" dirty="0" smtClean="0"/>
              <a:t>1. В </a:t>
            </a:r>
            <a:r>
              <a:rPr lang="ru-RU" sz="1600" b="0" i="0" dirty="0" err="1" smtClean="0"/>
              <a:t>голубом</a:t>
            </a:r>
            <a:r>
              <a:rPr lang="ru-RU" sz="1600" b="0" i="0" dirty="0" smtClean="0"/>
              <a:t> иду я круге, и понятно всей округе, если вдуматься немножко, здесь пешеходная…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4" dur="2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0"/>
      <p:bldP spid="157" grpId="0"/>
      <p:bldP spid="158" grpId="0"/>
      <p:bldP spid="159" grpId="0"/>
      <p:bldP spid="160" grpId="0"/>
      <p:bldP spid="161" grpId="0"/>
      <p:bldP spid="166" grpId="0"/>
      <p:bldP spid="175" grpId="0" animBg="1"/>
      <p:bldP spid="17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4317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8618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7193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35768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21494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50069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78644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64317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64317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64317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64317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64317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64317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214678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21467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92892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785918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071670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357422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78591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071670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07167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071670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07167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07167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07167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2071670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321467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92892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64317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2357422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50016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214678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21467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786182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50043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64317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292892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21467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214678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321467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321467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214678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64343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435768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07193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92919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550069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492919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492919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4929190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635795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607219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578644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550069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5214942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492919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464343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407193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4357686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435768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435768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435768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4357686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435768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4357686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4357686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4357686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550069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5500694" y="78579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550069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550069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692945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6643702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635795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607219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578644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692945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692945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6929454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692945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692945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692945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721520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635795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6643702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407193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407193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4071934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4071934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4071934" y="564357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4071934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78618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521494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4929190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464343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4357686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4643438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4357686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50043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378618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521494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92919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5500694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550069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550069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550069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550069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578644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 119"/>
          <p:cNvSpPr/>
          <p:nvPr/>
        </p:nvSpPr>
        <p:spPr>
          <a:xfrm>
            <a:off x="607219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Прямоугольник 120"/>
          <p:cNvSpPr/>
          <p:nvPr/>
        </p:nvSpPr>
        <p:spPr>
          <a:xfrm>
            <a:off x="721520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/>
          <p:cNvSpPr/>
          <p:nvPr/>
        </p:nvSpPr>
        <p:spPr>
          <a:xfrm>
            <a:off x="692945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6643702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6357950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TextBox 125"/>
          <p:cNvSpPr txBox="1"/>
          <p:nvPr/>
        </p:nvSpPr>
        <p:spPr>
          <a:xfrm>
            <a:off x="2643174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7" name="TextBox 126"/>
          <p:cNvSpPr txBox="1"/>
          <p:nvPr/>
        </p:nvSpPr>
        <p:spPr>
          <a:xfrm>
            <a:off x="3214678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357686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929190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4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929454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6</a:t>
            </a:r>
            <a:endParaRPr lang="ru-RU" sz="1400" dirty="0"/>
          </a:p>
        </p:txBody>
      </p:sp>
      <p:sp>
        <p:nvSpPr>
          <p:cNvPr id="131" name="TextBox 130"/>
          <p:cNvSpPr txBox="1"/>
          <p:nvPr/>
        </p:nvSpPr>
        <p:spPr>
          <a:xfrm>
            <a:off x="5500694" y="500042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5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071670" y="164305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7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000760" y="3071810"/>
            <a:ext cx="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12</a:t>
            </a:r>
            <a:endParaRPr lang="ru-RU" sz="1400" dirty="0"/>
          </a:p>
        </p:txBody>
      </p:sp>
      <p:sp>
        <p:nvSpPr>
          <p:cNvPr id="135" name="TextBox 134"/>
          <p:cNvSpPr txBox="1"/>
          <p:nvPr/>
        </p:nvSpPr>
        <p:spPr>
          <a:xfrm>
            <a:off x="2285984" y="1643050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10</a:t>
            </a:r>
            <a:endParaRPr lang="ru-RU" sz="1400" dirty="0"/>
          </a:p>
        </p:txBody>
      </p:sp>
      <p:sp>
        <p:nvSpPr>
          <p:cNvPr id="136" name="TextBox 135"/>
          <p:cNvSpPr txBox="1"/>
          <p:nvPr/>
        </p:nvSpPr>
        <p:spPr>
          <a:xfrm>
            <a:off x="5500694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9</a:t>
            </a:r>
            <a:endParaRPr lang="ru-RU" sz="1400" dirty="0"/>
          </a:p>
        </p:txBody>
      </p:sp>
      <p:sp>
        <p:nvSpPr>
          <p:cNvPr id="137" name="TextBox 136"/>
          <p:cNvSpPr txBox="1"/>
          <p:nvPr/>
        </p:nvSpPr>
        <p:spPr>
          <a:xfrm>
            <a:off x="3214678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8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143240" y="5929330"/>
            <a:ext cx="52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19</a:t>
            </a:r>
            <a:endParaRPr lang="ru-RU" sz="1400" dirty="0"/>
          </a:p>
        </p:txBody>
      </p:sp>
      <p:sp>
        <p:nvSpPr>
          <p:cNvPr id="139" name="TextBox 138"/>
          <p:cNvSpPr txBox="1"/>
          <p:nvPr/>
        </p:nvSpPr>
        <p:spPr>
          <a:xfrm>
            <a:off x="3428992" y="5357826"/>
            <a:ext cx="447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18</a:t>
            </a:r>
            <a:endParaRPr lang="ru-RU" sz="1400" dirty="0"/>
          </a:p>
        </p:txBody>
      </p:sp>
      <p:sp>
        <p:nvSpPr>
          <p:cNvPr id="140" name="TextBox 139"/>
          <p:cNvSpPr txBox="1"/>
          <p:nvPr/>
        </p:nvSpPr>
        <p:spPr>
          <a:xfrm>
            <a:off x="5143504" y="4786322"/>
            <a:ext cx="509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17</a:t>
            </a:r>
            <a:endParaRPr lang="ru-RU" sz="1400" dirty="0"/>
          </a:p>
        </p:txBody>
      </p:sp>
      <p:sp>
        <p:nvSpPr>
          <p:cNvPr id="141" name="TextBox 140"/>
          <p:cNvSpPr txBox="1"/>
          <p:nvPr/>
        </p:nvSpPr>
        <p:spPr>
          <a:xfrm>
            <a:off x="3714744" y="3643314"/>
            <a:ext cx="428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14</a:t>
            </a:r>
            <a:endParaRPr lang="ru-RU" sz="1400" dirty="0"/>
          </a:p>
        </p:txBody>
      </p:sp>
      <p:sp>
        <p:nvSpPr>
          <p:cNvPr id="142" name="TextBox 141"/>
          <p:cNvSpPr txBox="1"/>
          <p:nvPr/>
        </p:nvSpPr>
        <p:spPr>
          <a:xfrm>
            <a:off x="1428728" y="278605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13</a:t>
            </a:r>
            <a:endParaRPr lang="ru-RU" sz="1400" dirty="0"/>
          </a:p>
        </p:txBody>
      </p:sp>
      <p:sp>
        <p:nvSpPr>
          <p:cNvPr id="143" name="TextBox 142"/>
          <p:cNvSpPr txBox="1"/>
          <p:nvPr/>
        </p:nvSpPr>
        <p:spPr>
          <a:xfrm>
            <a:off x="2285984" y="4500570"/>
            <a:ext cx="481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16</a:t>
            </a:r>
            <a:endParaRPr lang="ru-RU" sz="1400" dirty="0"/>
          </a:p>
        </p:txBody>
      </p:sp>
      <p:sp>
        <p:nvSpPr>
          <p:cNvPr id="144" name="TextBox 143"/>
          <p:cNvSpPr txBox="1"/>
          <p:nvPr/>
        </p:nvSpPr>
        <p:spPr>
          <a:xfrm>
            <a:off x="114297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15</a:t>
            </a:r>
            <a:endParaRPr lang="ru-RU" sz="1400" dirty="0"/>
          </a:p>
        </p:txBody>
      </p:sp>
      <p:sp>
        <p:nvSpPr>
          <p:cNvPr id="145" name="TextBox 144"/>
          <p:cNvSpPr txBox="1"/>
          <p:nvPr/>
        </p:nvSpPr>
        <p:spPr>
          <a:xfrm>
            <a:off x="5214942" y="2214554"/>
            <a:ext cx="461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11</a:t>
            </a:r>
            <a:endParaRPr lang="ru-RU" sz="1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400049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</a:t>
            </a:r>
            <a:endParaRPr lang="ru-RU" sz="1400" dirty="0"/>
          </a:p>
        </p:txBody>
      </p:sp>
      <p:sp>
        <p:nvSpPr>
          <p:cNvPr id="153" name="TextBox 152"/>
          <p:cNvSpPr txBox="1"/>
          <p:nvPr/>
        </p:nvSpPr>
        <p:spPr>
          <a:xfrm>
            <a:off x="2607455" y="214311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ж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2643174" y="100010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643174" y="271462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2643174" y="157161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2643174" y="185736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643174" y="128586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2653377" y="243380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214678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214678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б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216806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21467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21467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6" name="Овальная выноска 155"/>
          <p:cNvSpPr/>
          <p:nvPr/>
        </p:nvSpPr>
        <p:spPr>
          <a:xfrm>
            <a:off x="3443267" y="-57745"/>
            <a:ext cx="3571900" cy="1268136"/>
          </a:xfrm>
          <a:prstGeom prst="wedgeEllipseCallout">
            <a:avLst>
              <a:gd name="adj1" fmla="val -46433"/>
              <a:gd name="adj2" fmla="val 456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0" i="0" dirty="0" smtClean="0"/>
              <a:t>Это – знак запрета, круглый с ободком: две машины рядом мчатся, запрещает он …</a:t>
            </a:r>
            <a:endParaRPr lang="ru-RU" sz="1600" b="0" i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2" dur="2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51" grpId="0"/>
      <p:bldP spid="152" grpId="0"/>
      <p:bldP spid="154" grpId="0"/>
      <p:bldP spid="155" grpId="0"/>
      <p:bldP spid="156" grpId="0" animBg="1"/>
      <p:bldP spid="15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4317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8618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7193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35768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21494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50069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78644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64317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64317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64317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64317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64317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64317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214678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21467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92892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785918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071670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357422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78591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071670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07167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071670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07167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07167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07167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2071670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321467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92892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64317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2357422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50016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214678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21467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786182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50043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64317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292892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21467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214678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321467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321467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214678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64343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435768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07193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92919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550069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492919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492919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4929190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635795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607219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578644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550069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5214942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492919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464343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407193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4357686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435768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435768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435768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4357686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435768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4357686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4357686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4357686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550069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5500694" y="78579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550069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550069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692945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6643702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635795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607219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578644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692945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692945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6929454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692945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692945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692945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721520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635795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6643702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407193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407193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4071934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4071934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4071934" y="564357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4071934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78618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521494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4929190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464343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4357686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4643438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4357686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50043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378618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521494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92919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5500694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550069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550069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550069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550069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578644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 119"/>
          <p:cNvSpPr/>
          <p:nvPr/>
        </p:nvSpPr>
        <p:spPr>
          <a:xfrm>
            <a:off x="607219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Прямоугольник 120"/>
          <p:cNvSpPr/>
          <p:nvPr/>
        </p:nvSpPr>
        <p:spPr>
          <a:xfrm>
            <a:off x="721520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/>
          <p:cNvSpPr/>
          <p:nvPr/>
        </p:nvSpPr>
        <p:spPr>
          <a:xfrm>
            <a:off x="692945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6643702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6357950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TextBox 125"/>
          <p:cNvSpPr txBox="1"/>
          <p:nvPr/>
        </p:nvSpPr>
        <p:spPr>
          <a:xfrm>
            <a:off x="2643174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7" name="TextBox 126"/>
          <p:cNvSpPr txBox="1"/>
          <p:nvPr/>
        </p:nvSpPr>
        <p:spPr>
          <a:xfrm>
            <a:off x="3214678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357686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929190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4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929454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6</a:t>
            </a:r>
            <a:endParaRPr lang="ru-RU" sz="1400" dirty="0"/>
          </a:p>
        </p:txBody>
      </p:sp>
      <p:sp>
        <p:nvSpPr>
          <p:cNvPr id="131" name="TextBox 130"/>
          <p:cNvSpPr txBox="1"/>
          <p:nvPr/>
        </p:nvSpPr>
        <p:spPr>
          <a:xfrm>
            <a:off x="5500694" y="500042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5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071670" y="164305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7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000760" y="3071810"/>
            <a:ext cx="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12</a:t>
            </a:r>
            <a:endParaRPr lang="ru-RU" sz="1400" dirty="0"/>
          </a:p>
        </p:txBody>
      </p:sp>
      <p:sp>
        <p:nvSpPr>
          <p:cNvPr id="135" name="TextBox 134"/>
          <p:cNvSpPr txBox="1"/>
          <p:nvPr/>
        </p:nvSpPr>
        <p:spPr>
          <a:xfrm>
            <a:off x="2285984" y="1643050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10</a:t>
            </a:r>
            <a:endParaRPr lang="ru-RU" sz="1400" dirty="0"/>
          </a:p>
        </p:txBody>
      </p:sp>
      <p:sp>
        <p:nvSpPr>
          <p:cNvPr id="136" name="TextBox 135"/>
          <p:cNvSpPr txBox="1"/>
          <p:nvPr/>
        </p:nvSpPr>
        <p:spPr>
          <a:xfrm>
            <a:off x="5500694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9</a:t>
            </a:r>
            <a:endParaRPr lang="ru-RU" sz="1400" dirty="0"/>
          </a:p>
        </p:txBody>
      </p:sp>
      <p:sp>
        <p:nvSpPr>
          <p:cNvPr id="137" name="TextBox 136"/>
          <p:cNvSpPr txBox="1"/>
          <p:nvPr/>
        </p:nvSpPr>
        <p:spPr>
          <a:xfrm>
            <a:off x="3214678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8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143240" y="5929330"/>
            <a:ext cx="52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19</a:t>
            </a:r>
            <a:endParaRPr lang="ru-RU" sz="1400" dirty="0"/>
          </a:p>
        </p:txBody>
      </p:sp>
      <p:sp>
        <p:nvSpPr>
          <p:cNvPr id="139" name="TextBox 138"/>
          <p:cNvSpPr txBox="1"/>
          <p:nvPr/>
        </p:nvSpPr>
        <p:spPr>
          <a:xfrm>
            <a:off x="3428992" y="5357826"/>
            <a:ext cx="447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18</a:t>
            </a:r>
            <a:endParaRPr lang="ru-RU" sz="1400" dirty="0"/>
          </a:p>
        </p:txBody>
      </p:sp>
      <p:sp>
        <p:nvSpPr>
          <p:cNvPr id="140" name="TextBox 139"/>
          <p:cNvSpPr txBox="1"/>
          <p:nvPr/>
        </p:nvSpPr>
        <p:spPr>
          <a:xfrm>
            <a:off x="5143504" y="4786322"/>
            <a:ext cx="509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17</a:t>
            </a:r>
            <a:endParaRPr lang="ru-RU" sz="1400" dirty="0"/>
          </a:p>
        </p:txBody>
      </p:sp>
      <p:sp>
        <p:nvSpPr>
          <p:cNvPr id="141" name="TextBox 140"/>
          <p:cNvSpPr txBox="1"/>
          <p:nvPr/>
        </p:nvSpPr>
        <p:spPr>
          <a:xfrm>
            <a:off x="3714744" y="3643314"/>
            <a:ext cx="428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14</a:t>
            </a:r>
            <a:endParaRPr lang="ru-RU" sz="1400" dirty="0"/>
          </a:p>
        </p:txBody>
      </p:sp>
      <p:sp>
        <p:nvSpPr>
          <p:cNvPr id="142" name="TextBox 141"/>
          <p:cNvSpPr txBox="1"/>
          <p:nvPr/>
        </p:nvSpPr>
        <p:spPr>
          <a:xfrm>
            <a:off x="1428728" y="278605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13</a:t>
            </a:r>
            <a:endParaRPr lang="ru-RU" sz="1400" dirty="0"/>
          </a:p>
        </p:txBody>
      </p:sp>
      <p:sp>
        <p:nvSpPr>
          <p:cNvPr id="143" name="TextBox 142"/>
          <p:cNvSpPr txBox="1"/>
          <p:nvPr/>
        </p:nvSpPr>
        <p:spPr>
          <a:xfrm>
            <a:off x="2285984" y="4500570"/>
            <a:ext cx="481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16</a:t>
            </a:r>
            <a:endParaRPr lang="ru-RU" sz="1400" dirty="0"/>
          </a:p>
        </p:txBody>
      </p:sp>
      <p:sp>
        <p:nvSpPr>
          <p:cNvPr id="144" name="TextBox 143"/>
          <p:cNvSpPr txBox="1"/>
          <p:nvPr/>
        </p:nvSpPr>
        <p:spPr>
          <a:xfrm>
            <a:off x="114297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15</a:t>
            </a:r>
            <a:endParaRPr lang="ru-RU" sz="1400" dirty="0"/>
          </a:p>
        </p:txBody>
      </p:sp>
      <p:sp>
        <p:nvSpPr>
          <p:cNvPr id="145" name="TextBox 144"/>
          <p:cNvSpPr txBox="1"/>
          <p:nvPr/>
        </p:nvSpPr>
        <p:spPr>
          <a:xfrm>
            <a:off x="5214942" y="2214554"/>
            <a:ext cx="461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11</a:t>
            </a:r>
            <a:endParaRPr lang="ru-RU" sz="1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400049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</a:t>
            </a:r>
            <a:endParaRPr lang="ru-RU" sz="1400" dirty="0"/>
          </a:p>
        </p:txBody>
      </p:sp>
      <p:sp>
        <p:nvSpPr>
          <p:cNvPr id="153" name="TextBox 152"/>
          <p:cNvSpPr txBox="1"/>
          <p:nvPr/>
        </p:nvSpPr>
        <p:spPr>
          <a:xfrm>
            <a:off x="2643174" y="214311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ж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2643174" y="100010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643174" y="271462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2643174" y="157161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2643174" y="185736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643174" y="128586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2643174" y="24288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214678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214678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б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214678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21467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21467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7686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4357686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435768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4357686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435768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ж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4357686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4357686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4357686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357686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357686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172" name="Овальная выноска 171"/>
          <p:cNvSpPr/>
          <p:nvPr/>
        </p:nvSpPr>
        <p:spPr>
          <a:xfrm>
            <a:off x="4498185" y="-22202"/>
            <a:ext cx="3500462" cy="1225434"/>
          </a:xfrm>
          <a:prstGeom prst="wedgeEllipseCallout">
            <a:avLst>
              <a:gd name="adj1" fmla="val -43782"/>
              <a:gd name="adj2" fmla="val 471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0" i="0" dirty="0" smtClean="0"/>
              <a:t>Чтобы отделить дорогу, мост и тротуар, всем в предупреждение ставят …</a:t>
            </a:r>
            <a:endParaRPr lang="ru-RU" sz="1600" b="0" i="0" dirty="0"/>
          </a:p>
        </p:txBody>
      </p:sp>
      <p:sp>
        <p:nvSpPr>
          <p:cNvPr id="174" name="TextBox 173"/>
          <p:cNvSpPr txBox="1"/>
          <p:nvPr/>
        </p:nvSpPr>
        <p:spPr>
          <a:xfrm>
            <a:off x="2643174" y="185736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2643174" y="128586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72" dur="2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/>
      <p:bldP spid="162" grpId="0"/>
      <p:bldP spid="163" grpId="0"/>
      <p:bldP spid="164" grpId="0"/>
      <p:bldP spid="165" grpId="0"/>
      <p:bldP spid="167" grpId="0"/>
      <p:bldP spid="168" grpId="0"/>
      <p:bldP spid="169" grpId="0"/>
      <p:bldP spid="170" grpId="0"/>
      <p:bldP spid="171" grpId="0"/>
      <p:bldP spid="172" grpId="0" animBg="1"/>
      <p:bldP spid="17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4317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8618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7193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35768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21494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50069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78644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64317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64317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64317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64317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64317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64317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214678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21467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92892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785918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071670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357422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78591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071670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07167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071670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07167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07167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07167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2071670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321467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92892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64317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2357422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50016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214678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21467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786182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50043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64317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292892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21467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214678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321467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321467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214678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64343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435768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07193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92919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550069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492919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492919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4929190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635795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607219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578644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550069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5214942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492919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464343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407193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4357686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435768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435768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435768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4357686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435768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4357686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4357686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4357686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550069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5500694" y="78579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550069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550069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692945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6643702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635795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607219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578644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692945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692945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6929454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692945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692945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692945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721520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635795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6643702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407193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407193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4071934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4071934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4071934" y="564357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4071934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78618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521494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4929190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464343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4357686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4643438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4357686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50043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378618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521494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92919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5500694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550069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550069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550069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550069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578644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 119"/>
          <p:cNvSpPr/>
          <p:nvPr/>
        </p:nvSpPr>
        <p:spPr>
          <a:xfrm>
            <a:off x="607219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Прямоугольник 120"/>
          <p:cNvSpPr/>
          <p:nvPr/>
        </p:nvSpPr>
        <p:spPr>
          <a:xfrm>
            <a:off x="721520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/>
          <p:cNvSpPr/>
          <p:nvPr/>
        </p:nvSpPr>
        <p:spPr>
          <a:xfrm>
            <a:off x="692945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6643702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6357950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TextBox 125"/>
          <p:cNvSpPr txBox="1"/>
          <p:nvPr/>
        </p:nvSpPr>
        <p:spPr>
          <a:xfrm>
            <a:off x="2643174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7" name="TextBox 126"/>
          <p:cNvSpPr txBox="1"/>
          <p:nvPr/>
        </p:nvSpPr>
        <p:spPr>
          <a:xfrm>
            <a:off x="3214678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357686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929190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4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929454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6</a:t>
            </a:r>
            <a:endParaRPr lang="ru-RU" sz="1400" dirty="0"/>
          </a:p>
        </p:txBody>
      </p:sp>
      <p:sp>
        <p:nvSpPr>
          <p:cNvPr id="131" name="TextBox 130"/>
          <p:cNvSpPr txBox="1"/>
          <p:nvPr/>
        </p:nvSpPr>
        <p:spPr>
          <a:xfrm>
            <a:off x="5500694" y="500042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5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071670" y="164305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7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000760" y="3071810"/>
            <a:ext cx="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12</a:t>
            </a:r>
            <a:endParaRPr lang="ru-RU" sz="1400" dirty="0"/>
          </a:p>
        </p:txBody>
      </p:sp>
      <p:sp>
        <p:nvSpPr>
          <p:cNvPr id="135" name="TextBox 134"/>
          <p:cNvSpPr txBox="1"/>
          <p:nvPr/>
        </p:nvSpPr>
        <p:spPr>
          <a:xfrm>
            <a:off x="2285984" y="1643050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10</a:t>
            </a:r>
            <a:endParaRPr lang="ru-RU" sz="1400" dirty="0"/>
          </a:p>
        </p:txBody>
      </p:sp>
      <p:sp>
        <p:nvSpPr>
          <p:cNvPr id="136" name="TextBox 135"/>
          <p:cNvSpPr txBox="1"/>
          <p:nvPr/>
        </p:nvSpPr>
        <p:spPr>
          <a:xfrm>
            <a:off x="5500694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9</a:t>
            </a:r>
            <a:endParaRPr lang="ru-RU" sz="1400" dirty="0"/>
          </a:p>
        </p:txBody>
      </p:sp>
      <p:sp>
        <p:nvSpPr>
          <p:cNvPr id="137" name="TextBox 136"/>
          <p:cNvSpPr txBox="1"/>
          <p:nvPr/>
        </p:nvSpPr>
        <p:spPr>
          <a:xfrm>
            <a:off x="3214678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8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143240" y="5929330"/>
            <a:ext cx="52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19</a:t>
            </a:r>
            <a:endParaRPr lang="ru-RU" sz="1400" dirty="0"/>
          </a:p>
        </p:txBody>
      </p:sp>
      <p:sp>
        <p:nvSpPr>
          <p:cNvPr id="139" name="TextBox 138"/>
          <p:cNvSpPr txBox="1"/>
          <p:nvPr/>
        </p:nvSpPr>
        <p:spPr>
          <a:xfrm>
            <a:off x="3428992" y="5357826"/>
            <a:ext cx="447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18</a:t>
            </a:r>
            <a:endParaRPr lang="ru-RU" sz="1400" dirty="0"/>
          </a:p>
        </p:txBody>
      </p:sp>
      <p:sp>
        <p:nvSpPr>
          <p:cNvPr id="140" name="TextBox 139"/>
          <p:cNvSpPr txBox="1"/>
          <p:nvPr/>
        </p:nvSpPr>
        <p:spPr>
          <a:xfrm>
            <a:off x="5143504" y="4786322"/>
            <a:ext cx="509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17</a:t>
            </a:r>
            <a:endParaRPr lang="ru-RU" sz="1400" dirty="0"/>
          </a:p>
        </p:txBody>
      </p:sp>
      <p:sp>
        <p:nvSpPr>
          <p:cNvPr id="141" name="TextBox 140"/>
          <p:cNvSpPr txBox="1"/>
          <p:nvPr/>
        </p:nvSpPr>
        <p:spPr>
          <a:xfrm>
            <a:off x="3714744" y="3643314"/>
            <a:ext cx="428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14</a:t>
            </a:r>
            <a:endParaRPr lang="ru-RU" sz="1400" dirty="0"/>
          </a:p>
        </p:txBody>
      </p:sp>
      <p:sp>
        <p:nvSpPr>
          <p:cNvPr id="142" name="TextBox 141"/>
          <p:cNvSpPr txBox="1"/>
          <p:nvPr/>
        </p:nvSpPr>
        <p:spPr>
          <a:xfrm>
            <a:off x="1428728" y="278605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13</a:t>
            </a:r>
            <a:endParaRPr lang="ru-RU" sz="1400" dirty="0"/>
          </a:p>
        </p:txBody>
      </p:sp>
      <p:sp>
        <p:nvSpPr>
          <p:cNvPr id="143" name="TextBox 142"/>
          <p:cNvSpPr txBox="1"/>
          <p:nvPr/>
        </p:nvSpPr>
        <p:spPr>
          <a:xfrm>
            <a:off x="2285984" y="4500570"/>
            <a:ext cx="481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16</a:t>
            </a:r>
            <a:endParaRPr lang="ru-RU" sz="1400" dirty="0"/>
          </a:p>
        </p:txBody>
      </p:sp>
      <p:sp>
        <p:nvSpPr>
          <p:cNvPr id="144" name="TextBox 143"/>
          <p:cNvSpPr txBox="1"/>
          <p:nvPr/>
        </p:nvSpPr>
        <p:spPr>
          <a:xfrm>
            <a:off x="114297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15</a:t>
            </a:r>
            <a:endParaRPr lang="ru-RU" sz="1400" dirty="0"/>
          </a:p>
        </p:txBody>
      </p:sp>
      <p:sp>
        <p:nvSpPr>
          <p:cNvPr id="145" name="TextBox 144"/>
          <p:cNvSpPr txBox="1"/>
          <p:nvPr/>
        </p:nvSpPr>
        <p:spPr>
          <a:xfrm>
            <a:off x="5214942" y="2214554"/>
            <a:ext cx="461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11</a:t>
            </a:r>
            <a:endParaRPr lang="ru-RU" sz="1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400049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</a:t>
            </a:r>
            <a:endParaRPr lang="ru-RU" sz="1400" dirty="0"/>
          </a:p>
        </p:txBody>
      </p:sp>
      <p:sp>
        <p:nvSpPr>
          <p:cNvPr id="153" name="TextBox 152"/>
          <p:cNvSpPr txBox="1"/>
          <p:nvPr/>
        </p:nvSpPr>
        <p:spPr>
          <a:xfrm>
            <a:off x="2643174" y="214311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ж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2643174" y="100010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643174" y="271462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2643174" y="157161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2643174" y="185736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643174" y="128586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2643174" y="24288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214678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214678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б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214678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21467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21467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7686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4357686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435768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4357686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435768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ж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4357686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4357686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4357686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357686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357686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4929190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492919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492919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92919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6" name="Овальная выноска 175"/>
          <p:cNvSpPr/>
          <p:nvPr/>
        </p:nvSpPr>
        <p:spPr>
          <a:xfrm>
            <a:off x="4643438" y="154994"/>
            <a:ext cx="4000528" cy="1214446"/>
          </a:xfrm>
          <a:prstGeom prst="wedgeEllipseCallout">
            <a:avLst>
              <a:gd name="adj1" fmla="val -34291"/>
              <a:gd name="adj2" fmla="val 512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/>
              <a:t>Улицу перебегая, за светофором наблюдаем, торопиться смысла нет, вместе ждём зеленый…</a:t>
            </a:r>
            <a:endParaRPr lang="ru-RU" sz="1600" b="0" i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6" dur="2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0"/>
      <p:bldP spid="173" grpId="0"/>
      <p:bldP spid="174" grpId="0"/>
      <p:bldP spid="175" grpId="0"/>
      <p:bldP spid="176" grpId="0" animBg="1"/>
      <p:bldP spid="17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4317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8618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7193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35768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21494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50069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78644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64317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64317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64317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64317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64317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64317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214678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21467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92892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785918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071670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357422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78591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071670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07167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071670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07167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07167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07167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2071670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321467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92892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64317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2357422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50016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214678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21467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786182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50043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64317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292892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21467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214678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321467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321467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214678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64343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435768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07193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92919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550069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492919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492919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4929190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635795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607219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578644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550069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5214942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492919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464343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407193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4357686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435768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435768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435768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4357686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435768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4357686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4357686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4357686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550069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5500694" y="78579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550069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550069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692945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6643702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635795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607219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578644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692945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692945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6929454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692945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692945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692945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721520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635795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6643702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407193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407193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4071934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4071934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4071934" y="564357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4071934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78618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521494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4929190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464343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4357686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4643438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4357686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50043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378618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521494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92919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5500694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550069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550069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550069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550069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578644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 119"/>
          <p:cNvSpPr/>
          <p:nvPr/>
        </p:nvSpPr>
        <p:spPr>
          <a:xfrm>
            <a:off x="607219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Прямоугольник 120"/>
          <p:cNvSpPr/>
          <p:nvPr/>
        </p:nvSpPr>
        <p:spPr>
          <a:xfrm>
            <a:off x="721520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/>
          <p:cNvSpPr/>
          <p:nvPr/>
        </p:nvSpPr>
        <p:spPr>
          <a:xfrm>
            <a:off x="692945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6643702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6357950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TextBox 125"/>
          <p:cNvSpPr txBox="1"/>
          <p:nvPr/>
        </p:nvSpPr>
        <p:spPr>
          <a:xfrm>
            <a:off x="2643174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7" name="TextBox 126"/>
          <p:cNvSpPr txBox="1"/>
          <p:nvPr/>
        </p:nvSpPr>
        <p:spPr>
          <a:xfrm>
            <a:off x="3214678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357686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929190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4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929454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6</a:t>
            </a:r>
            <a:endParaRPr lang="ru-RU" sz="1400" dirty="0"/>
          </a:p>
        </p:txBody>
      </p:sp>
      <p:sp>
        <p:nvSpPr>
          <p:cNvPr id="131" name="TextBox 130"/>
          <p:cNvSpPr txBox="1"/>
          <p:nvPr/>
        </p:nvSpPr>
        <p:spPr>
          <a:xfrm>
            <a:off x="5500694" y="500042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5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071670" y="164305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7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000760" y="3071810"/>
            <a:ext cx="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12</a:t>
            </a:r>
            <a:endParaRPr lang="ru-RU" sz="1400" dirty="0"/>
          </a:p>
        </p:txBody>
      </p:sp>
      <p:sp>
        <p:nvSpPr>
          <p:cNvPr id="135" name="TextBox 134"/>
          <p:cNvSpPr txBox="1"/>
          <p:nvPr/>
        </p:nvSpPr>
        <p:spPr>
          <a:xfrm>
            <a:off x="2285984" y="1643050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10</a:t>
            </a:r>
            <a:endParaRPr lang="ru-RU" sz="1400" dirty="0"/>
          </a:p>
        </p:txBody>
      </p:sp>
      <p:sp>
        <p:nvSpPr>
          <p:cNvPr id="136" name="TextBox 135"/>
          <p:cNvSpPr txBox="1"/>
          <p:nvPr/>
        </p:nvSpPr>
        <p:spPr>
          <a:xfrm>
            <a:off x="5500694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9</a:t>
            </a:r>
            <a:endParaRPr lang="ru-RU" sz="1400" dirty="0"/>
          </a:p>
        </p:txBody>
      </p:sp>
      <p:sp>
        <p:nvSpPr>
          <p:cNvPr id="137" name="TextBox 136"/>
          <p:cNvSpPr txBox="1"/>
          <p:nvPr/>
        </p:nvSpPr>
        <p:spPr>
          <a:xfrm>
            <a:off x="3214678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8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143240" y="5929330"/>
            <a:ext cx="52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19</a:t>
            </a:r>
            <a:endParaRPr lang="ru-RU" sz="1400" dirty="0"/>
          </a:p>
        </p:txBody>
      </p:sp>
      <p:sp>
        <p:nvSpPr>
          <p:cNvPr id="139" name="TextBox 138"/>
          <p:cNvSpPr txBox="1"/>
          <p:nvPr/>
        </p:nvSpPr>
        <p:spPr>
          <a:xfrm>
            <a:off x="3428992" y="5357826"/>
            <a:ext cx="447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18</a:t>
            </a:r>
            <a:endParaRPr lang="ru-RU" sz="1400" dirty="0"/>
          </a:p>
        </p:txBody>
      </p:sp>
      <p:sp>
        <p:nvSpPr>
          <p:cNvPr id="140" name="TextBox 139"/>
          <p:cNvSpPr txBox="1"/>
          <p:nvPr/>
        </p:nvSpPr>
        <p:spPr>
          <a:xfrm>
            <a:off x="5143504" y="4786322"/>
            <a:ext cx="509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17</a:t>
            </a:r>
            <a:endParaRPr lang="ru-RU" sz="1400" dirty="0"/>
          </a:p>
        </p:txBody>
      </p:sp>
      <p:sp>
        <p:nvSpPr>
          <p:cNvPr id="141" name="TextBox 140"/>
          <p:cNvSpPr txBox="1"/>
          <p:nvPr/>
        </p:nvSpPr>
        <p:spPr>
          <a:xfrm>
            <a:off x="3714744" y="3643314"/>
            <a:ext cx="428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14</a:t>
            </a:r>
            <a:endParaRPr lang="ru-RU" sz="1400" dirty="0"/>
          </a:p>
        </p:txBody>
      </p:sp>
      <p:sp>
        <p:nvSpPr>
          <p:cNvPr id="142" name="TextBox 141"/>
          <p:cNvSpPr txBox="1"/>
          <p:nvPr/>
        </p:nvSpPr>
        <p:spPr>
          <a:xfrm>
            <a:off x="1428728" y="278605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13</a:t>
            </a:r>
            <a:endParaRPr lang="ru-RU" sz="1400" dirty="0"/>
          </a:p>
        </p:txBody>
      </p:sp>
      <p:sp>
        <p:nvSpPr>
          <p:cNvPr id="143" name="TextBox 142"/>
          <p:cNvSpPr txBox="1"/>
          <p:nvPr/>
        </p:nvSpPr>
        <p:spPr>
          <a:xfrm>
            <a:off x="2285984" y="4500570"/>
            <a:ext cx="481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16</a:t>
            </a:r>
            <a:endParaRPr lang="ru-RU" sz="1400" dirty="0"/>
          </a:p>
        </p:txBody>
      </p:sp>
      <p:sp>
        <p:nvSpPr>
          <p:cNvPr id="144" name="TextBox 143"/>
          <p:cNvSpPr txBox="1"/>
          <p:nvPr/>
        </p:nvSpPr>
        <p:spPr>
          <a:xfrm>
            <a:off x="114297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15</a:t>
            </a:r>
            <a:endParaRPr lang="ru-RU" sz="1400" dirty="0"/>
          </a:p>
        </p:txBody>
      </p:sp>
      <p:sp>
        <p:nvSpPr>
          <p:cNvPr id="145" name="TextBox 144"/>
          <p:cNvSpPr txBox="1"/>
          <p:nvPr/>
        </p:nvSpPr>
        <p:spPr>
          <a:xfrm>
            <a:off x="5214942" y="2214554"/>
            <a:ext cx="461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11</a:t>
            </a:r>
            <a:endParaRPr lang="ru-RU" sz="1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400049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</a:t>
            </a:r>
            <a:endParaRPr lang="ru-RU" sz="1400" dirty="0"/>
          </a:p>
        </p:txBody>
      </p:sp>
      <p:sp>
        <p:nvSpPr>
          <p:cNvPr id="153" name="TextBox 152"/>
          <p:cNvSpPr txBox="1"/>
          <p:nvPr/>
        </p:nvSpPr>
        <p:spPr>
          <a:xfrm>
            <a:off x="2643174" y="214311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ж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2643174" y="100010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643174" y="271462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2643174" y="157161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2643174" y="185736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643174" y="128586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2643174" y="24288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214678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214678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б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214678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21467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21467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7686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4357686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435768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4357686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435768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ж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4357686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4357686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4357686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357686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357686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4929190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492919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492919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92919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500694" y="71435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м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50069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5500694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550069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550069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50069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ш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2" name="Овальная выноска 181"/>
          <p:cNvSpPr/>
          <p:nvPr/>
        </p:nvSpPr>
        <p:spPr>
          <a:xfrm>
            <a:off x="1225466" y="-275870"/>
            <a:ext cx="4214842" cy="1369441"/>
          </a:xfrm>
          <a:prstGeom prst="wedgeEllipseCallout">
            <a:avLst>
              <a:gd name="adj1" fmla="val 49779"/>
              <a:gd name="adj2" fmla="val 325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/>
              <a:t>Не летает, не жужжит. Жук по улице бежит. И горят в глазах жука два блестящих огонька. У жука ещё есть шина, и зовут…</a:t>
            </a:r>
            <a:endParaRPr lang="ru-RU" sz="1600" b="0" i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8" dur="2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" grpId="0"/>
      <p:bldP spid="177" grpId="0"/>
      <p:bldP spid="178" grpId="0"/>
      <p:bldP spid="179" grpId="0"/>
      <p:bldP spid="180" grpId="0"/>
      <p:bldP spid="181" grpId="0"/>
      <p:bldP spid="182" grpId="0" animBg="1"/>
      <p:bldP spid="18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4317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8618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7193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35768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21494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50069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78644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64317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64317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64317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64317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64317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64317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214678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21467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92892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785918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071670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357422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78591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071670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07167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071670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07167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07167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07167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2071670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321467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92892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64317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2357422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50016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214678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21467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786182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50043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64317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292892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21467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214678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321467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321467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214678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64343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435768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07193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92919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550069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492919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492919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4929190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635795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607219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578644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550069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5214942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492919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464343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407193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4357686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435768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435768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435768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4357686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435768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4357686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4357686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4357686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550069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5500694" y="78579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550069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550069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692945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6643702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635795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607219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578644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692945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692945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6929454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692945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692945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692945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721520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635795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6643702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407193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407193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4071934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4071934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4071934" y="564357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4071934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78618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521494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4929190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464343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4357686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4643438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4357686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50043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378618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521494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92919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5500694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550069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550069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550069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550069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578644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 119"/>
          <p:cNvSpPr/>
          <p:nvPr/>
        </p:nvSpPr>
        <p:spPr>
          <a:xfrm>
            <a:off x="607219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Прямоугольник 120"/>
          <p:cNvSpPr/>
          <p:nvPr/>
        </p:nvSpPr>
        <p:spPr>
          <a:xfrm>
            <a:off x="721520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/>
          <p:cNvSpPr/>
          <p:nvPr/>
        </p:nvSpPr>
        <p:spPr>
          <a:xfrm>
            <a:off x="692945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6643702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6357950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TextBox 125"/>
          <p:cNvSpPr txBox="1"/>
          <p:nvPr/>
        </p:nvSpPr>
        <p:spPr>
          <a:xfrm>
            <a:off x="2643174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7" name="TextBox 126"/>
          <p:cNvSpPr txBox="1"/>
          <p:nvPr/>
        </p:nvSpPr>
        <p:spPr>
          <a:xfrm>
            <a:off x="3214678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357686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929190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4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929454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6</a:t>
            </a:r>
            <a:endParaRPr lang="ru-RU" sz="1400" dirty="0"/>
          </a:p>
        </p:txBody>
      </p:sp>
      <p:sp>
        <p:nvSpPr>
          <p:cNvPr id="131" name="TextBox 130"/>
          <p:cNvSpPr txBox="1"/>
          <p:nvPr/>
        </p:nvSpPr>
        <p:spPr>
          <a:xfrm>
            <a:off x="5500694" y="500042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5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071670" y="164305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7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000760" y="3071810"/>
            <a:ext cx="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12</a:t>
            </a:r>
            <a:endParaRPr lang="ru-RU" sz="1400" dirty="0"/>
          </a:p>
        </p:txBody>
      </p:sp>
      <p:sp>
        <p:nvSpPr>
          <p:cNvPr id="135" name="TextBox 134"/>
          <p:cNvSpPr txBox="1"/>
          <p:nvPr/>
        </p:nvSpPr>
        <p:spPr>
          <a:xfrm>
            <a:off x="2285984" y="1643050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10</a:t>
            </a:r>
            <a:endParaRPr lang="ru-RU" sz="1400" dirty="0"/>
          </a:p>
        </p:txBody>
      </p:sp>
      <p:sp>
        <p:nvSpPr>
          <p:cNvPr id="136" name="TextBox 135"/>
          <p:cNvSpPr txBox="1"/>
          <p:nvPr/>
        </p:nvSpPr>
        <p:spPr>
          <a:xfrm>
            <a:off x="5500694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9</a:t>
            </a:r>
            <a:endParaRPr lang="ru-RU" sz="1400" dirty="0"/>
          </a:p>
        </p:txBody>
      </p:sp>
      <p:sp>
        <p:nvSpPr>
          <p:cNvPr id="137" name="TextBox 136"/>
          <p:cNvSpPr txBox="1"/>
          <p:nvPr/>
        </p:nvSpPr>
        <p:spPr>
          <a:xfrm>
            <a:off x="3214678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8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143240" y="5929330"/>
            <a:ext cx="52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19</a:t>
            </a:r>
            <a:endParaRPr lang="ru-RU" sz="1400" dirty="0"/>
          </a:p>
        </p:txBody>
      </p:sp>
      <p:sp>
        <p:nvSpPr>
          <p:cNvPr id="139" name="TextBox 138"/>
          <p:cNvSpPr txBox="1"/>
          <p:nvPr/>
        </p:nvSpPr>
        <p:spPr>
          <a:xfrm>
            <a:off x="3428992" y="5357826"/>
            <a:ext cx="447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18</a:t>
            </a:r>
            <a:endParaRPr lang="ru-RU" sz="1400" dirty="0"/>
          </a:p>
        </p:txBody>
      </p:sp>
      <p:sp>
        <p:nvSpPr>
          <p:cNvPr id="140" name="TextBox 139"/>
          <p:cNvSpPr txBox="1"/>
          <p:nvPr/>
        </p:nvSpPr>
        <p:spPr>
          <a:xfrm>
            <a:off x="5143504" y="4786322"/>
            <a:ext cx="509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17</a:t>
            </a:r>
            <a:endParaRPr lang="ru-RU" sz="1400" dirty="0"/>
          </a:p>
        </p:txBody>
      </p:sp>
      <p:sp>
        <p:nvSpPr>
          <p:cNvPr id="141" name="TextBox 140"/>
          <p:cNvSpPr txBox="1"/>
          <p:nvPr/>
        </p:nvSpPr>
        <p:spPr>
          <a:xfrm>
            <a:off x="3714744" y="3643314"/>
            <a:ext cx="428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14</a:t>
            </a:r>
            <a:endParaRPr lang="ru-RU" sz="1400" dirty="0"/>
          </a:p>
        </p:txBody>
      </p:sp>
      <p:sp>
        <p:nvSpPr>
          <p:cNvPr id="142" name="TextBox 141"/>
          <p:cNvSpPr txBox="1"/>
          <p:nvPr/>
        </p:nvSpPr>
        <p:spPr>
          <a:xfrm>
            <a:off x="1428728" y="278605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13</a:t>
            </a:r>
            <a:endParaRPr lang="ru-RU" sz="1400" dirty="0"/>
          </a:p>
        </p:txBody>
      </p:sp>
      <p:sp>
        <p:nvSpPr>
          <p:cNvPr id="143" name="TextBox 142"/>
          <p:cNvSpPr txBox="1"/>
          <p:nvPr/>
        </p:nvSpPr>
        <p:spPr>
          <a:xfrm>
            <a:off x="2285984" y="4500570"/>
            <a:ext cx="481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16</a:t>
            </a:r>
            <a:endParaRPr lang="ru-RU" sz="1400" dirty="0"/>
          </a:p>
        </p:txBody>
      </p:sp>
      <p:sp>
        <p:nvSpPr>
          <p:cNvPr id="144" name="TextBox 143"/>
          <p:cNvSpPr txBox="1"/>
          <p:nvPr/>
        </p:nvSpPr>
        <p:spPr>
          <a:xfrm>
            <a:off x="114297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15</a:t>
            </a:r>
            <a:endParaRPr lang="ru-RU" sz="1400" dirty="0"/>
          </a:p>
        </p:txBody>
      </p:sp>
      <p:sp>
        <p:nvSpPr>
          <p:cNvPr id="145" name="TextBox 144"/>
          <p:cNvSpPr txBox="1"/>
          <p:nvPr/>
        </p:nvSpPr>
        <p:spPr>
          <a:xfrm>
            <a:off x="5214942" y="2214554"/>
            <a:ext cx="461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11</a:t>
            </a:r>
            <a:endParaRPr lang="ru-RU" sz="1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400049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</a:t>
            </a:r>
            <a:endParaRPr lang="ru-RU" sz="1400" dirty="0"/>
          </a:p>
        </p:txBody>
      </p:sp>
      <p:sp>
        <p:nvSpPr>
          <p:cNvPr id="153" name="TextBox 152"/>
          <p:cNvSpPr txBox="1"/>
          <p:nvPr/>
        </p:nvSpPr>
        <p:spPr>
          <a:xfrm>
            <a:off x="2643174" y="214311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ж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2643174" y="100010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643174" y="271462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2643174" y="157161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2643174" y="185736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643174" y="128586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2643174" y="24288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214678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214678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б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214678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21467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21467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7686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4357686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435768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4357686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435768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ж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4357686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4357686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4357686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349140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357686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4929190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492919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492919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92919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500694" y="71435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м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50069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5500694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550069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550069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50069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ш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692945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692945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692945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692945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6929454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6929454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6929454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8" name="Овальная выноска 187"/>
          <p:cNvSpPr/>
          <p:nvPr/>
        </p:nvSpPr>
        <p:spPr>
          <a:xfrm>
            <a:off x="4070475" y="142852"/>
            <a:ext cx="3643306" cy="1143008"/>
          </a:xfrm>
          <a:prstGeom prst="wedgeEllipseCallout">
            <a:avLst>
              <a:gd name="adj1" fmla="val 26865"/>
              <a:gd name="adj2" fmla="val 580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 smtClean="0"/>
          </a:p>
          <a:p>
            <a:pPr algn="ctr"/>
            <a:endParaRPr lang="ru-RU" sz="1000" dirty="0" smtClean="0"/>
          </a:p>
          <a:p>
            <a:pPr algn="ctr"/>
            <a:r>
              <a:rPr lang="ru-RU" sz="1600" dirty="0" smtClean="0"/>
              <a:t>Вот большой зеленый сквер, а напротив – буква Р, не простая буква Р, а в квадрате буква Р.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4" dur="2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/>
      <p:bldP spid="183" grpId="0"/>
      <p:bldP spid="184" grpId="0"/>
      <p:bldP spid="185" grpId="0"/>
      <p:bldP spid="186" grpId="0"/>
      <p:bldP spid="187" grpId="0"/>
      <p:bldP spid="189" grpId="0"/>
      <p:bldP spid="188" grpId="0" animBg="1"/>
      <p:bldP spid="18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4317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8618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7193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35768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21494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50069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78644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64317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64317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64317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64317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64317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64317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214678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21467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92892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785918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071670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357422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78591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071670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07167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071670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07167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07167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07167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2071670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321467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92892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64317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2357422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50016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214678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21467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786182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50043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64317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292892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21467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214678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321467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321467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214678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64343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435768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07193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92919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550069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492919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492919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4929190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635795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607219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578644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550069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5214942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492919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464343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407193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4357686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435768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435768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435768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4357686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435768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4357686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4357686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4357686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550069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5500694" y="78579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550069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550069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692945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6643702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635795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607219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578644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692945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692945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6929454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692945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692945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692945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721520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635795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6643702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407193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407193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4071934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4071934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4071934" y="564357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4071934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78618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521494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4929190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464343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4357686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4643438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4357686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50043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378618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521494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92919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5500694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550069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550069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550069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550069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578644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 119"/>
          <p:cNvSpPr/>
          <p:nvPr/>
        </p:nvSpPr>
        <p:spPr>
          <a:xfrm>
            <a:off x="607219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Прямоугольник 120"/>
          <p:cNvSpPr/>
          <p:nvPr/>
        </p:nvSpPr>
        <p:spPr>
          <a:xfrm>
            <a:off x="721520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/>
          <p:cNvSpPr/>
          <p:nvPr/>
        </p:nvSpPr>
        <p:spPr>
          <a:xfrm>
            <a:off x="692945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6643702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6357950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TextBox 125"/>
          <p:cNvSpPr txBox="1"/>
          <p:nvPr/>
        </p:nvSpPr>
        <p:spPr>
          <a:xfrm>
            <a:off x="2643174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7" name="TextBox 126"/>
          <p:cNvSpPr txBox="1"/>
          <p:nvPr/>
        </p:nvSpPr>
        <p:spPr>
          <a:xfrm>
            <a:off x="3214678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357686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929190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4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929454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6</a:t>
            </a:r>
            <a:endParaRPr lang="ru-RU" sz="1400" dirty="0"/>
          </a:p>
        </p:txBody>
      </p:sp>
      <p:sp>
        <p:nvSpPr>
          <p:cNvPr id="131" name="TextBox 130"/>
          <p:cNvSpPr txBox="1"/>
          <p:nvPr/>
        </p:nvSpPr>
        <p:spPr>
          <a:xfrm>
            <a:off x="5500694" y="500042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5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071670" y="164305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7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000760" y="3071810"/>
            <a:ext cx="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12</a:t>
            </a:r>
            <a:endParaRPr lang="ru-RU" sz="1400" dirty="0"/>
          </a:p>
        </p:txBody>
      </p:sp>
      <p:sp>
        <p:nvSpPr>
          <p:cNvPr id="135" name="TextBox 134"/>
          <p:cNvSpPr txBox="1"/>
          <p:nvPr/>
        </p:nvSpPr>
        <p:spPr>
          <a:xfrm>
            <a:off x="2285984" y="1643050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10</a:t>
            </a:r>
            <a:endParaRPr lang="ru-RU" sz="1400" dirty="0"/>
          </a:p>
        </p:txBody>
      </p:sp>
      <p:sp>
        <p:nvSpPr>
          <p:cNvPr id="136" name="TextBox 135"/>
          <p:cNvSpPr txBox="1"/>
          <p:nvPr/>
        </p:nvSpPr>
        <p:spPr>
          <a:xfrm>
            <a:off x="5500694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9</a:t>
            </a:r>
            <a:endParaRPr lang="ru-RU" sz="1400" dirty="0"/>
          </a:p>
        </p:txBody>
      </p:sp>
      <p:sp>
        <p:nvSpPr>
          <p:cNvPr id="137" name="TextBox 136"/>
          <p:cNvSpPr txBox="1"/>
          <p:nvPr/>
        </p:nvSpPr>
        <p:spPr>
          <a:xfrm>
            <a:off x="3214678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8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143240" y="5929330"/>
            <a:ext cx="52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19</a:t>
            </a:r>
            <a:endParaRPr lang="ru-RU" sz="1400" dirty="0"/>
          </a:p>
        </p:txBody>
      </p:sp>
      <p:sp>
        <p:nvSpPr>
          <p:cNvPr id="139" name="TextBox 138"/>
          <p:cNvSpPr txBox="1"/>
          <p:nvPr/>
        </p:nvSpPr>
        <p:spPr>
          <a:xfrm>
            <a:off x="3428992" y="5357826"/>
            <a:ext cx="447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18</a:t>
            </a:r>
            <a:endParaRPr lang="ru-RU" sz="1400" dirty="0"/>
          </a:p>
        </p:txBody>
      </p:sp>
      <p:sp>
        <p:nvSpPr>
          <p:cNvPr id="140" name="TextBox 139"/>
          <p:cNvSpPr txBox="1"/>
          <p:nvPr/>
        </p:nvSpPr>
        <p:spPr>
          <a:xfrm>
            <a:off x="5143504" y="4786322"/>
            <a:ext cx="509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17</a:t>
            </a:r>
            <a:endParaRPr lang="ru-RU" sz="1400" dirty="0"/>
          </a:p>
        </p:txBody>
      </p:sp>
      <p:sp>
        <p:nvSpPr>
          <p:cNvPr id="141" name="TextBox 140"/>
          <p:cNvSpPr txBox="1"/>
          <p:nvPr/>
        </p:nvSpPr>
        <p:spPr>
          <a:xfrm>
            <a:off x="3714744" y="3643314"/>
            <a:ext cx="428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14</a:t>
            </a:r>
            <a:endParaRPr lang="ru-RU" sz="1400" dirty="0"/>
          </a:p>
        </p:txBody>
      </p:sp>
      <p:sp>
        <p:nvSpPr>
          <p:cNvPr id="142" name="TextBox 141"/>
          <p:cNvSpPr txBox="1"/>
          <p:nvPr/>
        </p:nvSpPr>
        <p:spPr>
          <a:xfrm>
            <a:off x="1428728" y="278605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13</a:t>
            </a:r>
            <a:endParaRPr lang="ru-RU" sz="1400" dirty="0"/>
          </a:p>
        </p:txBody>
      </p:sp>
      <p:sp>
        <p:nvSpPr>
          <p:cNvPr id="143" name="TextBox 142"/>
          <p:cNvSpPr txBox="1"/>
          <p:nvPr/>
        </p:nvSpPr>
        <p:spPr>
          <a:xfrm>
            <a:off x="2285984" y="4500570"/>
            <a:ext cx="481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16</a:t>
            </a:r>
            <a:endParaRPr lang="ru-RU" sz="1400" dirty="0"/>
          </a:p>
        </p:txBody>
      </p:sp>
      <p:sp>
        <p:nvSpPr>
          <p:cNvPr id="144" name="TextBox 143"/>
          <p:cNvSpPr txBox="1"/>
          <p:nvPr/>
        </p:nvSpPr>
        <p:spPr>
          <a:xfrm>
            <a:off x="114297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15</a:t>
            </a:r>
            <a:endParaRPr lang="ru-RU" sz="1400" dirty="0"/>
          </a:p>
        </p:txBody>
      </p:sp>
      <p:sp>
        <p:nvSpPr>
          <p:cNvPr id="145" name="TextBox 144"/>
          <p:cNvSpPr txBox="1"/>
          <p:nvPr/>
        </p:nvSpPr>
        <p:spPr>
          <a:xfrm>
            <a:off x="5214942" y="2214554"/>
            <a:ext cx="461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11</a:t>
            </a:r>
            <a:endParaRPr lang="ru-RU" sz="1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400049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</a:t>
            </a:r>
            <a:endParaRPr lang="ru-RU" sz="1400" dirty="0"/>
          </a:p>
        </p:txBody>
      </p:sp>
      <p:sp>
        <p:nvSpPr>
          <p:cNvPr id="153" name="TextBox 152"/>
          <p:cNvSpPr txBox="1"/>
          <p:nvPr/>
        </p:nvSpPr>
        <p:spPr>
          <a:xfrm>
            <a:off x="2643174" y="214311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ж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2643174" y="100010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643174" y="271462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2643174" y="157161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2643174" y="185736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643174" y="128586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2643174" y="24288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214678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214678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б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214678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21467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21467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7686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4357686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435768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4357686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435768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ж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4357686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4357686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4357686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357686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357686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4929190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492919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492919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92919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500694" y="71435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м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50069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5500694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550069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550069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50069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ш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692945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692945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692945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692945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6929454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6929454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6929454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2071670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207167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2071670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207167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2071670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2000232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ф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07167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2071670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7" name="Овальная выноска 196"/>
          <p:cNvSpPr/>
          <p:nvPr/>
        </p:nvSpPr>
        <p:spPr>
          <a:xfrm>
            <a:off x="1893071" y="445863"/>
            <a:ext cx="3643346" cy="1381832"/>
          </a:xfrm>
          <a:prstGeom prst="wedgeEllipseCallout">
            <a:avLst>
              <a:gd name="adj1" fmla="val -36388"/>
              <a:gd name="adj2" fmla="val 556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/>
              <a:t>Переходишь перекрёсток и спешишь в свой двор – на пути всегда увидишь умный …</a:t>
            </a:r>
            <a:endParaRPr lang="ru-RU" sz="1600" b="0" i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0" dur="2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" grpId="0"/>
      <p:bldP spid="190" grpId="0"/>
      <p:bldP spid="191" grpId="0"/>
      <p:bldP spid="192" grpId="0"/>
      <p:bldP spid="193" grpId="0"/>
      <p:bldP spid="194" grpId="0"/>
      <p:bldP spid="195" grpId="0"/>
      <p:bldP spid="196" grpId="0"/>
      <p:bldP spid="197" grpId="0" animBg="1"/>
      <p:bldP spid="19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4317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8618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7193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35768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21494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50069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78644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64317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64317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64317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64317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64317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64317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214678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21467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92892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785918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071670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357422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78591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071670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07167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071670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07167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07167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07167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2071670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321467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92892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64317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2357422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50016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214678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21467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786182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50043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64317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292892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21467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214678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321467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321467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214678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64343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435768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07193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92919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550069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492919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492919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4929190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635795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607219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578644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550069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5214942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492919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464343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407193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4357686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435768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435768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435768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4357686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435768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4357686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4357686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4357686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550069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5500694" y="78579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550069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550069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692945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6643702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635795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607219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578644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692945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692945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6929454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692945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692945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692945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721520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635795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6643702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407193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407193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4071934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4071934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4071934" y="564357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4071934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78618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521494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4929190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464343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4357686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4643438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4357686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50043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378618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521494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92919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5500694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550069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550069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550069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550069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578644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 119"/>
          <p:cNvSpPr/>
          <p:nvPr/>
        </p:nvSpPr>
        <p:spPr>
          <a:xfrm>
            <a:off x="607219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Прямоугольник 120"/>
          <p:cNvSpPr/>
          <p:nvPr/>
        </p:nvSpPr>
        <p:spPr>
          <a:xfrm>
            <a:off x="721520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/>
          <p:cNvSpPr/>
          <p:nvPr/>
        </p:nvSpPr>
        <p:spPr>
          <a:xfrm>
            <a:off x="692945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6643702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6357950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TextBox 125"/>
          <p:cNvSpPr txBox="1"/>
          <p:nvPr/>
        </p:nvSpPr>
        <p:spPr>
          <a:xfrm>
            <a:off x="2643174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7" name="TextBox 126"/>
          <p:cNvSpPr txBox="1"/>
          <p:nvPr/>
        </p:nvSpPr>
        <p:spPr>
          <a:xfrm>
            <a:off x="3214678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357686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929190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4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929454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6</a:t>
            </a:r>
            <a:endParaRPr lang="ru-RU" sz="1400" dirty="0"/>
          </a:p>
        </p:txBody>
      </p:sp>
      <p:sp>
        <p:nvSpPr>
          <p:cNvPr id="131" name="TextBox 130"/>
          <p:cNvSpPr txBox="1"/>
          <p:nvPr/>
        </p:nvSpPr>
        <p:spPr>
          <a:xfrm>
            <a:off x="5500694" y="500042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5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071670" y="164305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7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000760" y="3071810"/>
            <a:ext cx="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12</a:t>
            </a:r>
            <a:endParaRPr lang="ru-RU" sz="1400" dirty="0"/>
          </a:p>
        </p:txBody>
      </p:sp>
      <p:sp>
        <p:nvSpPr>
          <p:cNvPr id="135" name="TextBox 134"/>
          <p:cNvSpPr txBox="1"/>
          <p:nvPr/>
        </p:nvSpPr>
        <p:spPr>
          <a:xfrm>
            <a:off x="2285984" y="1643050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10</a:t>
            </a:r>
            <a:endParaRPr lang="ru-RU" sz="1400" dirty="0"/>
          </a:p>
        </p:txBody>
      </p:sp>
      <p:sp>
        <p:nvSpPr>
          <p:cNvPr id="136" name="TextBox 135"/>
          <p:cNvSpPr txBox="1"/>
          <p:nvPr/>
        </p:nvSpPr>
        <p:spPr>
          <a:xfrm>
            <a:off x="5500694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9</a:t>
            </a:r>
            <a:endParaRPr lang="ru-RU" sz="1400" dirty="0"/>
          </a:p>
        </p:txBody>
      </p:sp>
      <p:sp>
        <p:nvSpPr>
          <p:cNvPr id="137" name="TextBox 136"/>
          <p:cNvSpPr txBox="1"/>
          <p:nvPr/>
        </p:nvSpPr>
        <p:spPr>
          <a:xfrm>
            <a:off x="3214678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8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143240" y="5929330"/>
            <a:ext cx="52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19</a:t>
            </a:r>
            <a:endParaRPr lang="ru-RU" sz="1400" dirty="0"/>
          </a:p>
        </p:txBody>
      </p:sp>
      <p:sp>
        <p:nvSpPr>
          <p:cNvPr id="139" name="TextBox 138"/>
          <p:cNvSpPr txBox="1"/>
          <p:nvPr/>
        </p:nvSpPr>
        <p:spPr>
          <a:xfrm>
            <a:off x="3428992" y="5357826"/>
            <a:ext cx="447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18</a:t>
            </a:r>
            <a:endParaRPr lang="ru-RU" sz="1400" dirty="0"/>
          </a:p>
        </p:txBody>
      </p:sp>
      <p:sp>
        <p:nvSpPr>
          <p:cNvPr id="140" name="TextBox 139"/>
          <p:cNvSpPr txBox="1"/>
          <p:nvPr/>
        </p:nvSpPr>
        <p:spPr>
          <a:xfrm>
            <a:off x="5143504" y="4786322"/>
            <a:ext cx="509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17</a:t>
            </a:r>
            <a:endParaRPr lang="ru-RU" sz="1400" dirty="0"/>
          </a:p>
        </p:txBody>
      </p:sp>
      <p:sp>
        <p:nvSpPr>
          <p:cNvPr id="141" name="TextBox 140"/>
          <p:cNvSpPr txBox="1"/>
          <p:nvPr/>
        </p:nvSpPr>
        <p:spPr>
          <a:xfrm>
            <a:off x="3714744" y="3643314"/>
            <a:ext cx="428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14</a:t>
            </a:r>
            <a:endParaRPr lang="ru-RU" sz="1400" dirty="0"/>
          </a:p>
        </p:txBody>
      </p:sp>
      <p:sp>
        <p:nvSpPr>
          <p:cNvPr id="142" name="TextBox 141"/>
          <p:cNvSpPr txBox="1"/>
          <p:nvPr/>
        </p:nvSpPr>
        <p:spPr>
          <a:xfrm>
            <a:off x="1428728" y="278605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13</a:t>
            </a:r>
            <a:endParaRPr lang="ru-RU" sz="1400" dirty="0"/>
          </a:p>
        </p:txBody>
      </p:sp>
      <p:sp>
        <p:nvSpPr>
          <p:cNvPr id="143" name="TextBox 142"/>
          <p:cNvSpPr txBox="1"/>
          <p:nvPr/>
        </p:nvSpPr>
        <p:spPr>
          <a:xfrm>
            <a:off x="2285984" y="4500570"/>
            <a:ext cx="481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16</a:t>
            </a:r>
            <a:endParaRPr lang="ru-RU" sz="1400" dirty="0"/>
          </a:p>
        </p:txBody>
      </p:sp>
      <p:sp>
        <p:nvSpPr>
          <p:cNvPr id="144" name="TextBox 143"/>
          <p:cNvSpPr txBox="1"/>
          <p:nvPr/>
        </p:nvSpPr>
        <p:spPr>
          <a:xfrm>
            <a:off x="114297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15</a:t>
            </a:r>
            <a:endParaRPr lang="ru-RU" sz="1400" dirty="0"/>
          </a:p>
        </p:txBody>
      </p:sp>
      <p:sp>
        <p:nvSpPr>
          <p:cNvPr id="145" name="TextBox 144"/>
          <p:cNvSpPr txBox="1"/>
          <p:nvPr/>
        </p:nvSpPr>
        <p:spPr>
          <a:xfrm>
            <a:off x="5214942" y="2214554"/>
            <a:ext cx="461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11</a:t>
            </a:r>
            <a:endParaRPr lang="ru-RU" sz="1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400049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</a:t>
            </a:r>
            <a:endParaRPr lang="ru-RU" sz="1400" dirty="0"/>
          </a:p>
        </p:txBody>
      </p:sp>
      <p:sp>
        <p:nvSpPr>
          <p:cNvPr id="153" name="TextBox 152"/>
          <p:cNvSpPr txBox="1"/>
          <p:nvPr/>
        </p:nvSpPr>
        <p:spPr>
          <a:xfrm>
            <a:off x="2643174" y="214311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ж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2643174" y="100010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643174" y="271462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2643174" y="157161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2643174" y="185736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643174" y="128586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2643174" y="24288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214678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214678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б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214678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21467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21467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7686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4357686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435768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4357686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435768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ж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4357686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4357686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4357686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357686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357686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4929190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492919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492919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92919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500694" y="71435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м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50069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5500694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550069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550069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50069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ш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692945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692945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692945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692945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6929454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6929454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6929454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2071670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207167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2071670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207167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2071670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2000232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ф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07167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2071670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3214678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3214678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3214678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3214678" y="41433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3214678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214678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3214678" y="500063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3214678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ь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5" name="Овальная выноска 204"/>
          <p:cNvSpPr/>
          <p:nvPr/>
        </p:nvSpPr>
        <p:spPr>
          <a:xfrm>
            <a:off x="2599115" y="2214554"/>
            <a:ext cx="3231389" cy="1000132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/>
              <a:t>Человек, управляющий транспортным средством.</a:t>
            </a:r>
            <a:endParaRPr lang="ru-RU" sz="1600" b="0" i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0" dur="2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" grpId="0"/>
      <p:bldP spid="198" grpId="0"/>
      <p:bldP spid="199" grpId="0"/>
      <p:bldP spid="200" grpId="0"/>
      <p:bldP spid="201" grpId="0"/>
      <p:bldP spid="202" grpId="0"/>
      <p:bldP spid="203" grpId="0"/>
      <p:bldP spid="204" grpId="0"/>
      <p:bldP spid="205" grpId="0" animBg="1"/>
      <p:bldP spid="205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4317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8618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7193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35768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21494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50069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78644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64317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64317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64317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64317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64317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64317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214678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21467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92892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785918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071670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357422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78591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071670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07167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071670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07167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07167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07167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2071670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321467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92892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64317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2357422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50016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214678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21467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786182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50043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64317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292892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21467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214678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321467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321467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214678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64343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435768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07193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92919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550069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492919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492919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4929190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635795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607219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578644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550069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5214942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492919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464343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407193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4357686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435768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435768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435768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4357686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435768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4357686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4357686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4357686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550069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5500694" y="78579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550069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550069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692945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6643702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635795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607219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578644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692945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692945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6929454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692945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692945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692945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721520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635795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6643702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407193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407193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4071934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4071934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4071934" y="564357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4071934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78618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521494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4929190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464343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4357686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4643438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4357686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50043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378618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521494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92919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5500694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550069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550069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550069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550069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578644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 119"/>
          <p:cNvSpPr/>
          <p:nvPr/>
        </p:nvSpPr>
        <p:spPr>
          <a:xfrm>
            <a:off x="607219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Прямоугольник 120"/>
          <p:cNvSpPr/>
          <p:nvPr/>
        </p:nvSpPr>
        <p:spPr>
          <a:xfrm>
            <a:off x="721520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/>
          <p:cNvSpPr/>
          <p:nvPr/>
        </p:nvSpPr>
        <p:spPr>
          <a:xfrm>
            <a:off x="692945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6643702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6357950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TextBox 125"/>
          <p:cNvSpPr txBox="1"/>
          <p:nvPr/>
        </p:nvSpPr>
        <p:spPr>
          <a:xfrm>
            <a:off x="2643174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7" name="TextBox 126"/>
          <p:cNvSpPr txBox="1"/>
          <p:nvPr/>
        </p:nvSpPr>
        <p:spPr>
          <a:xfrm>
            <a:off x="3214678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357686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929190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4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929454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6</a:t>
            </a:r>
            <a:endParaRPr lang="ru-RU" sz="1400" dirty="0"/>
          </a:p>
        </p:txBody>
      </p:sp>
      <p:sp>
        <p:nvSpPr>
          <p:cNvPr id="131" name="TextBox 130"/>
          <p:cNvSpPr txBox="1"/>
          <p:nvPr/>
        </p:nvSpPr>
        <p:spPr>
          <a:xfrm>
            <a:off x="5500694" y="500042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5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071670" y="164305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7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000760" y="3071810"/>
            <a:ext cx="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12</a:t>
            </a:r>
            <a:endParaRPr lang="ru-RU" sz="1400" dirty="0"/>
          </a:p>
        </p:txBody>
      </p:sp>
      <p:sp>
        <p:nvSpPr>
          <p:cNvPr id="135" name="TextBox 134"/>
          <p:cNvSpPr txBox="1"/>
          <p:nvPr/>
        </p:nvSpPr>
        <p:spPr>
          <a:xfrm>
            <a:off x="2285984" y="1643050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10</a:t>
            </a:r>
            <a:endParaRPr lang="ru-RU" sz="1400" dirty="0"/>
          </a:p>
        </p:txBody>
      </p:sp>
      <p:sp>
        <p:nvSpPr>
          <p:cNvPr id="136" name="TextBox 135"/>
          <p:cNvSpPr txBox="1"/>
          <p:nvPr/>
        </p:nvSpPr>
        <p:spPr>
          <a:xfrm>
            <a:off x="5500694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9</a:t>
            </a:r>
            <a:endParaRPr lang="ru-RU" sz="1400" dirty="0"/>
          </a:p>
        </p:txBody>
      </p:sp>
      <p:sp>
        <p:nvSpPr>
          <p:cNvPr id="137" name="TextBox 136"/>
          <p:cNvSpPr txBox="1"/>
          <p:nvPr/>
        </p:nvSpPr>
        <p:spPr>
          <a:xfrm>
            <a:off x="3214678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8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143240" y="5929330"/>
            <a:ext cx="52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19</a:t>
            </a:r>
            <a:endParaRPr lang="ru-RU" sz="1400" dirty="0"/>
          </a:p>
        </p:txBody>
      </p:sp>
      <p:sp>
        <p:nvSpPr>
          <p:cNvPr id="139" name="TextBox 138"/>
          <p:cNvSpPr txBox="1"/>
          <p:nvPr/>
        </p:nvSpPr>
        <p:spPr>
          <a:xfrm>
            <a:off x="3428992" y="5357826"/>
            <a:ext cx="447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18</a:t>
            </a:r>
            <a:endParaRPr lang="ru-RU" sz="1400" dirty="0"/>
          </a:p>
        </p:txBody>
      </p:sp>
      <p:sp>
        <p:nvSpPr>
          <p:cNvPr id="140" name="TextBox 139"/>
          <p:cNvSpPr txBox="1"/>
          <p:nvPr/>
        </p:nvSpPr>
        <p:spPr>
          <a:xfrm>
            <a:off x="5143504" y="4786322"/>
            <a:ext cx="509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17</a:t>
            </a:r>
            <a:endParaRPr lang="ru-RU" sz="1400" dirty="0"/>
          </a:p>
        </p:txBody>
      </p:sp>
      <p:sp>
        <p:nvSpPr>
          <p:cNvPr id="141" name="TextBox 140"/>
          <p:cNvSpPr txBox="1"/>
          <p:nvPr/>
        </p:nvSpPr>
        <p:spPr>
          <a:xfrm>
            <a:off x="3714744" y="3643314"/>
            <a:ext cx="428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14</a:t>
            </a:r>
            <a:endParaRPr lang="ru-RU" sz="1400" dirty="0"/>
          </a:p>
        </p:txBody>
      </p:sp>
      <p:sp>
        <p:nvSpPr>
          <p:cNvPr id="142" name="TextBox 141"/>
          <p:cNvSpPr txBox="1"/>
          <p:nvPr/>
        </p:nvSpPr>
        <p:spPr>
          <a:xfrm>
            <a:off x="1428728" y="278605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13</a:t>
            </a:r>
            <a:endParaRPr lang="ru-RU" sz="1400" dirty="0"/>
          </a:p>
        </p:txBody>
      </p:sp>
      <p:sp>
        <p:nvSpPr>
          <p:cNvPr id="143" name="TextBox 142"/>
          <p:cNvSpPr txBox="1"/>
          <p:nvPr/>
        </p:nvSpPr>
        <p:spPr>
          <a:xfrm>
            <a:off x="2285984" y="4500570"/>
            <a:ext cx="481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16</a:t>
            </a:r>
            <a:endParaRPr lang="ru-RU" sz="1400" dirty="0"/>
          </a:p>
        </p:txBody>
      </p:sp>
      <p:sp>
        <p:nvSpPr>
          <p:cNvPr id="144" name="TextBox 143"/>
          <p:cNvSpPr txBox="1"/>
          <p:nvPr/>
        </p:nvSpPr>
        <p:spPr>
          <a:xfrm>
            <a:off x="114297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15</a:t>
            </a:r>
            <a:endParaRPr lang="ru-RU" sz="1400" dirty="0"/>
          </a:p>
        </p:txBody>
      </p:sp>
      <p:sp>
        <p:nvSpPr>
          <p:cNvPr id="145" name="TextBox 144"/>
          <p:cNvSpPr txBox="1"/>
          <p:nvPr/>
        </p:nvSpPr>
        <p:spPr>
          <a:xfrm>
            <a:off x="5214942" y="2214554"/>
            <a:ext cx="461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11</a:t>
            </a:r>
            <a:endParaRPr lang="ru-RU" sz="1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400049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</a:t>
            </a:r>
            <a:endParaRPr lang="ru-RU" sz="1400" dirty="0"/>
          </a:p>
        </p:txBody>
      </p:sp>
      <p:sp>
        <p:nvSpPr>
          <p:cNvPr id="153" name="TextBox 152"/>
          <p:cNvSpPr txBox="1"/>
          <p:nvPr/>
        </p:nvSpPr>
        <p:spPr>
          <a:xfrm>
            <a:off x="2643174" y="214311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ж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2643174" y="100010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643174" y="271462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2643174" y="157161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2643174" y="185736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643174" y="128586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2643174" y="24288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214678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214678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б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214678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21467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21467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7686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4357686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435768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4357686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435768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ж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4357686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4357686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4357686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357686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357686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4929190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492919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492919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92919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500694" y="71435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м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50069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5500694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550069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550069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50069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ш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692945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692945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692945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692945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6929454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6929454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6929454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2071670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207167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2071670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207167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2071670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2000232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ф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07167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2071670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3214678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3214678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3214678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3214678" y="41433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3214678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214678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3214678" y="500063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3214678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ь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5500694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5500694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5500694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5500694" y="41433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у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5500694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э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5500694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1" name="Овальная выноска 210"/>
          <p:cNvSpPr/>
          <p:nvPr/>
        </p:nvSpPr>
        <p:spPr>
          <a:xfrm>
            <a:off x="4836327" y="2088361"/>
            <a:ext cx="3900502" cy="1152890"/>
          </a:xfrm>
          <a:prstGeom prst="wedgeEllipseCallout">
            <a:avLst>
              <a:gd name="adj1" fmla="val -24777"/>
              <a:gd name="adj2" fmla="val 5731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/>
              <a:t>Человек, велосипед – им сюда дороги нет, если красною чертою перечеркнут …</a:t>
            </a:r>
            <a:endParaRPr lang="ru-RU" sz="1600" b="0" i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2" dur="2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" grpId="0"/>
      <p:bldP spid="207" grpId="0"/>
      <p:bldP spid="208" grpId="0"/>
      <p:bldP spid="209" grpId="0"/>
      <p:bldP spid="210" grpId="0"/>
      <p:bldP spid="211" grpId="0" animBg="1"/>
      <p:bldP spid="211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4317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8618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7193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35768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21494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50069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78644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64317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64317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64317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64317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64317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64317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214678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21467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92892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785918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071670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357422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78591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071670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07167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071670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07167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07167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07167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2071670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321467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92892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64317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2357422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50016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214678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21467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786182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50043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64317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292892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21467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214678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321467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321467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214678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64343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435768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07193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92919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550069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492919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492919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4929190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635795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607219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578644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550069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5214942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492919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464343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407193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4357686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435768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435768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435768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4357686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435768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4357686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4357686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4357686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550069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5500694" y="78579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550069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550069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692945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6643702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635795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607219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578644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692945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692945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6929454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692945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692945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692945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721520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635795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6643702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407193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407193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4071934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4071934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4071934" y="564357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4071934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78618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521494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4929190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464343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4357686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4643438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4357686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50043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378618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521494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92919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5500694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550069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550069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550069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550069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578644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 119"/>
          <p:cNvSpPr/>
          <p:nvPr/>
        </p:nvSpPr>
        <p:spPr>
          <a:xfrm>
            <a:off x="607219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Прямоугольник 120"/>
          <p:cNvSpPr/>
          <p:nvPr/>
        </p:nvSpPr>
        <p:spPr>
          <a:xfrm>
            <a:off x="721520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/>
          <p:cNvSpPr/>
          <p:nvPr/>
        </p:nvSpPr>
        <p:spPr>
          <a:xfrm>
            <a:off x="692945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6643702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6357950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TextBox 125"/>
          <p:cNvSpPr txBox="1"/>
          <p:nvPr/>
        </p:nvSpPr>
        <p:spPr>
          <a:xfrm>
            <a:off x="2643174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7" name="TextBox 126"/>
          <p:cNvSpPr txBox="1"/>
          <p:nvPr/>
        </p:nvSpPr>
        <p:spPr>
          <a:xfrm>
            <a:off x="3214678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357686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929190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4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929454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6</a:t>
            </a:r>
            <a:endParaRPr lang="ru-RU" sz="1400" dirty="0"/>
          </a:p>
        </p:txBody>
      </p:sp>
      <p:sp>
        <p:nvSpPr>
          <p:cNvPr id="131" name="TextBox 130"/>
          <p:cNvSpPr txBox="1"/>
          <p:nvPr/>
        </p:nvSpPr>
        <p:spPr>
          <a:xfrm>
            <a:off x="5500694" y="500042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5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071670" y="164305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7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000760" y="3071810"/>
            <a:ext cx="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12</a:t>
            </a:r>
            <a:endParaRPr lang="ru-RU" sz="1400" dirty="0"/>
          </a:p>
        </p:txBody>
      </p:sp>
      <p:sp>
        <p:nvSpPr>
          <p:cNvPr id="135" name="TextBox 134"/>
          <p:cNvSpPr txBox="1"/>
          <p:nvPr/>
        </p:nvSpPr>
        <p:spPr>
          <a:xfrm>
            <a:off x="2285984" y="1643050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10</a:t>
            </a:r>
            <a:endParaRPr lang="ru-RU" sz="1400" dirty="0"/>
          </a:p>
        </p:txBody>
      </p:sp>
      <p:sp>
        <p:nvSpPr>
          <p:cNvPr id="136" name="TextBox 135"/>
          <p:cNvSpPr txBox="1"/>
          <p:nvPr/>
        </p:nvSpPr>
        <p:spPr>
          <a:xfrm>
            <a:off x="5500694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9</a:t>
            </a:r>
            <a:endParaRPr lang="ru-RU" sz="1400" dirty="0"/>
          </a:p>
        </p:txBody>
      </p:sp>
      <p:sp>
        <p:nvSpPr>
          <p:cNvPr id="137" name="TextBox 136"/>
          <p:cNvSpPr txBox="1"/>
          <p:nvPr/>
        </p:nvSpPr>
        <p:spPr>
          <a:xfrm>
            <a:off x="3214678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8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143240" y="5929330"/>
            <a:ext cx="52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19</a:t>
            </a:r>
            <a:endParaRPr lang="ru-RU" sz="1400" dirty="0"/>
          </a:p>
        </p:txBody>
      </p:sp>
      <p:sp>
        <p:nvSpPr>
          <p:cNvPr id="139" name="TextBox 138"/>
          <p:cNvSpPr txBox="1"/>
          <p:nvPr/>
        </p:nvSpPr>
        <p:spPr>
          <a:xfrm>
            <a:off x="3428992" y="5357826"/>
            <a:ext cx="447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18</a:t>
            </a:r>
            <a:endParaRPr lang="ru-RU" sz="1400" dirty="0"/>
          </a:p>
        </p:txBody>
      </p:sp>
      <p:sp>
        <p:nvSpPr>
          <p:cNvPr id="140" name="TextBox 139"/>
          <p:cNvSpPr txBox="1"/>
          <p:nvPr/>
        </p:nvSpPr>
        <p:spPr>
          <a:xfrm>
            <a:off x="5143504" y="4786322"/>
            <a:ext cx="509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17</a:t>
            </a:r>
            <a:endParaRPr lang="ru-RU" sz="1400" dirty="0"/>
          </a:p>
        </p:txBody>
      </p:sp>
      <p:sp>
        <p:nvSpPr>
          <p:cNvPr id="141" name="TextBox 140"/>
          <p:cNvSpPr txBox="1"/>
          <p:nvPr/>
        </p:nvSpPr>
        <p:spPr>
          <a:xfrm>
            <a:off x="3714744" y="3643314"/>
            <a:ext cx="428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14</a:t>
            </a:r>
            <a:endParaRPr lang="ru-RU" sz="1400" dirty="0"/>
          </a:p>
        </p:txBody>
      </p:sp>
      <p:sp>
        <p:nvSpPr>
          <p:cNvPr id="142" name="TextBox 141"/>
          <p:cNvSpPr txBox="1"/>
          <p:nvPr/>
        </p:nvSpPr>
        <p:spPr>
          <a:xfrm>
            <a:off x="1428728" y="278605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13</a:t>
            </a:r>
            <a:endParaRPr lang="ru-RU" sz="1400" dirty="0"/>
          </a:p>
        </p:txBody>
      </p:sp>
      <p:sp>
        <p:nvSpPr>
          <p:cNvPr id="143" name="TextBox 142"/>
          <p:cNvSpPr txBox="1"/>
          <p:nvPr/>
        </p:nvSpPr>
        <p:spPr>
          <a:xfrm>
            <a:off x="2285984" y="4500570"/>
            <a:ext cx="481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16</a:t>
            </a:r>
            <a:endParaRPr lang="ru-RU" sz="1400" dirty="0"/>
          </a:p>
        </p:txBody>
      </p:sp>
      <p:sp>
        <p:nvSpPr>
          <p:cNvPr id="144" name="TextBox 143"/>
          <p:cNvSpPr txBox="1"/>
          <p:nvPr/>
        </p:nvSpPr>
        <p:spPr>
          <a:xfrm>
            <a:off x="114297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15</a:t>
            </a:r>
            <a:endParaRPr lang="ru-RU" sz="1400" dirty="0"/>
          </a:p>
        </p:txBody>
      </p:sp>
      <p:sp>
        <p:nvSpPr>
          <p:cNvPr id="145" name="TextBox 144"/>
          <p:cNvSpPr txBox="1"/>
          <p:nvPr/>
        </p:nvSpPr>
        <p:spPr>
          <a:xfrm>
            <a:off x="5214942" y="2214554"/>
            <a:ext cx="461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11</a:t>
            </a:r>
            <a:endParaRPr lang="ru-RU" sz="1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400049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</a:t>
            </a:r>
            <a:endParaRPr lang="ru-RU" sz="1400" dirty="0"/>
          </a:p>
        </p:txBody>
      </p:sp>
      <p:sp>
        <p:nvSpPr>
          <p:cNvPr id="153" name="TextBox 152"/>
          <p:cNvSpPr txBox="1"/>
          <p:nvPr/>
        </p:nvSpPr>
        <p:spPr>
          <a:xfrm>
            <a:off x="2643174" y="214311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ж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2643174" y="100010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643174" y="271462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2643174" y="157161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2643174" y="185736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643174" y="128586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2643174" y="24288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214678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214678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б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214678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21467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21467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7686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4357686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435768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4357686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435768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ж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4357686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4357686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4357686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357686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357686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4929190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492919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492919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92919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500694" y="71435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м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50069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5500694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550069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550069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50069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ш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692945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692945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692945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692945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6929454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6929454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6929454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2071670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207167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2071670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207167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2071670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2000232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ф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07167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2071670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3214678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3214678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3214678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3214678" y="41433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3214678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214678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3214678" y="500063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3214678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ь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5500694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5500694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5500694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5500694" y="41433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у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5500694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э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5500694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578644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3786182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292892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407193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350043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у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5214942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щ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464343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8" name="Овальная выноска 217"/>
          <p:cNvSpPr/>
          <p:nvPr/>
        </p:nvSpPr>
        <p:spPr>
          <a:xfrm>
            <a:off x="60320" y="492419"/>
            <a:ext cx="2868606" cy="1202304"/>
          </a:xfrm>
          <a:prstGeom prst="wedgeEllipseCallout">
            <a:avLst>
              <a:gd name="adj1" fmla="val 38310"/>
              <a:gd name="adj2" fmla="val 573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/>
              <a:t>Когда не исправен светофор, движенье регулирует он!</a:t>
            </a:r>
            <a:endParaRPr lang="ru-RU" sz="1600" b="0" i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4" dur="2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" grpId="0"/>
      <p:bldP spid="212" grpId="0"/>
      <p:bldP spid="213" grpId="0"/>
      <p:bldP spid="214" grpId="0"/>
      <p:bldP spid="215" grpId="0"/>
      <p:bldP spid="216" grpId="0"/>
      <p:bldP spid="217" grpId="0"/>
      <p:bldP spid="218" grpId="0" animBg="1"/>
      <p:bldP spid="218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4317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8618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7193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35768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21494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50069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78644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64317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64317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64317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64317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64317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64317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214678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21467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92892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785918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071670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357422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78591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071670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07167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071670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07167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07167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07167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2071670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321467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92892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64317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2357422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50016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214678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21467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786182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50043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64317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292892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21467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214678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321467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321467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214678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64343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435768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07193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92919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550069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492919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492919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4929190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635795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607219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578644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550069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5214942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492919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464343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407193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4357686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435768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435768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435768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4357686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435768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4357686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4357686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4357686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550069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5500694" y="78579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550069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550069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692945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6643702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635795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607219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578644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692945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692945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6929454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692945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692945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692945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721520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635795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6643702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407193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407193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4071934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4071934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4071934" y="564357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4071934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78618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521494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4929190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464343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4357686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4643438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4357686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50043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378618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521494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92919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5500694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550069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550069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550069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550069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578644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 119"/>
          <p:cNvSpPr/>
          <p:nvPr/>
        </p:nvSpPr>
        <p:spPr>
          <a:xfrm>
            <a:off x="607219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Прямоугольник 120"/>
          <p:cNvSpPr/>
          <p:nvPr/>
        </p:nvSpPr>
        <p:spPr>
          <a:xfrm>
            <a:off x="721520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/>
          <p:cNvSpPr/>
          <p:nvPr/>
        </p:nvSpPr>
        <p:spPr>
          <a:xfrm>
            <a:off x="692945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6643702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6357950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TextBox 125"/>
          <p:cNvSpPr txBox="1"/>
          <p:nvPr/>
        </p:nvSpPr>
        <p:spPr>
          <a:xfrm>
            <a:off x="2643174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7" name="TextBox 126"/>
          <p:cNvSpPr txBox="1"/>
          <p:nvPr/>
        </p:nvSpPr>
        <p:spPr>
          <a:xfrm>
            <a:off x="3214678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357686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929190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4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929454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6</a:t>
            </a:r>
            <a:endParaRPr lang="ru-RU" sz="1400" dirty="0"/>
          </a:p>
        </p:txBody>
      </p:sp>
      <p:sp>
        <p:nvSpPr>
          <p:cNvPr id="131" name="TextBox 130"/>
          <p:cNvSpPr txBox="1"/>
          <p:nvPr/>
        </p:nvSpPr>
        <p:spPr>
          <a:xfrm>
            <a:off x="5500694" y="500042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5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071670" y="164305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7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000760" y="3071810"/>
            <a:ext cx="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12</a:t>
            </a:r>
            <a:endParaRPr lang="ru-RU" sz="1400" dirty="0"/>
          </a:p>
        </p:txBody>
      </p:sp>
      <p:sp>
        <p:nvSpPr>
          <p:cNvPr id="135" name="TextBox 134"/>
          <p:cNvSpPr txBox="1"/>
          <p:nvPr/>
        </p:nvSpPr>
        <p:spPr>
          <a:xfrm>
            <a:off x="2285984" y="1643050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10</a:t>
            </a:r>
            <a:endParaRPr lang="ru-RU" sz="1400" dirty="0"/>
          </a:p>
        </p:txBody>
      </p:sp>
      <p:sp>
        <p:nvSpPr>
          <p:cNvPr id="136" name="TextBox 135"/>
          <p:cNvSpPr txBox="1"/>
          <p:nvPr/>
        </p:nvSpPr>
        <p:spPr>
          <a:xfrm>
            <a:off x="5500694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9</a:t>
            </a:r>
            <a:endParaRPr lang="ru-RU" sz="1400" dirty="0"/>
          </a:p>
        </p:txBody>
      </p:sp>
      <p:sp>
        <p:nvSpPr>
          <p:cNvPr id="137" name="TextBox 136"/>
          <p:cNvSpPr txBox="1"/>
          <p:nvPr/>
        </p:nvSpPr>
        <p:spPr>
          <a:xfrm>
            <a:off x="3214678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8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143240" y="5929330"/>
            <a:ext cx="52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19</a:t>
            </a:r>
            <a:endParaRPr lang="ru-RU" sz="1400" dirty="0"/>
          </a:p>
        </p:txBody>
      </p:sp>
      <p:sp>
        <p:nvSpPr>
          <p:cNvPr id="139" name="TextBox 138"/>
          <p:cNvSpPr txBox="1"/>
          <p:nvPr/>
        </p:nvSpPr>
        <p:spPr>
          <a:xfrm>
            <a:off x="3428992" y="5357826"/>
            <a:ext cx="447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18</a:t>
            </a:r>
            <a:endParaRPr lang="ru-RU" sz="1400" dirty="0"/>
          </a:p>
        </p:txBody>
      </p:sp>
      <p:sp>
        <p:nvSpPr>
          <p:cNvPr id="140" name="TextBox 139"/>
          <p:cNvSpPr txBox="1"/>
          <p:nvPr/>
        </p:nvSpPr>
        <p:spPr>
          <a:xfrm>
            <a:off x="5143504" y="4786322"/>
            <a:ext cx="509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17</a:t>
            </a:r>
            <a:endParaRPr lang="ru-RU" sz="1400" dirty="0"/>
          </a:p>
        </p:txBody>
      </p:sp>
      <p:sp>
        <p:nvSpPr>
          <p:cNvPr id="141" name="TextBox 140"/>
          <p:cNvSpPr txBox="1"/>
          <p:nvPr/>
        </p:nvSpPr>
        <p:spPr>
          <a:xfrm>
            <a:off x="3714744" y="3643314"/>
            <a:ext cx="428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14</a:t>
            </a:r>
            <a:endParaRPr lang="ru-RU" sz="1400" dirty="0"/>
          </a:p>
        </p:txBody>
      </p:sp>
      <p:sp>
        <p:nvSpPr>
          <p:cNvPr id="142" name="TextBox 141"/>
          <p:cNvSpPr txBox="1"/>
          <p:nvPr/>
        </p:nvSpPr>
        <p:spPr>
          <a:xfrm>
            <a:off x="1428728" y="278605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13</a:t>
            </a:r>
            <a:endParaRPr lang="ru-RU" sz="1400" dirty="0"/>
          </a:p>
        </p:txBody>
      </p:sp>
      <p:sp>
        <p:nvSpPr>
          <p:cNvPr id="143" name="TextBox 142"/>
          <p:cNvSpPr txBox="1"/>
          <p:nvPr/>
        </p:nvSpPr>
        <p:spPr>
          <a:xfrm>
            <a:off x="2285984" y="4500570"/>
            <a:ext cx="481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16</a:t>
            </a:r>
            <a:endParaRPr lang="ru-RU" sz="1400" dirty="0"/>
          </a:p>
        </p:txBody>
      </p:sp>
      <p:sp>
        <p:nvSpPr>
          <p:cNvPr id="144" name="TextBox 143"/>
          <p:cNvSpPr txBox="1"/>
          <p:nvPr/>
        </p:nvSpPr>
        <p:spPr>
          <a:xfrm>
            <a:off x="114297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15</a:t>
            </a:r>
            <a:endParaRPr lang="ru-RU" sz="1400" dirty="0"/>
          </a:p>
        </p:txBody>
      </p:sp>
      <p:sp>
        <p:nvSpPr>
          <p:cNvPr id="145" name="TextBox 144"/>
          <p:cNvSpPr txBox="1"/>
          <p:nvPr/>
        </p:nvSpPr>
        <p:spPr>
          <a:xfrm>
            <a:off x="5214942" y="2214554"/>
            <a:ext cx="461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11</a:t>
            </a:r>
            <a:endParaRPr lang="ru-RU" sz="1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400049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</a:t>
            </a:r>
            <a:endParaRPr lang="ru-RU" sz="1400" dirty="0"/>
          </a:p>
        </p:txBody>
      </p:sp>
      <p:sp>
        <p:nvSpPr>
          <p:cNvPr id="153" name="TextBox 152"/>
          <p:cNvSpPr txBox="1"/>
          <p:nvPr/>
        </p:nvSpPr>
        <p:spPr>
          <a:xfrm>
            <a:off x="2643174" y="214311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ж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2643174" y="100010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643174" y="271462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2643174" y="157161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2643174" y="185736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643174" y="128586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2643174" y="24288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214678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214678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б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214678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21467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21467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7686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4357686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435768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4357686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435768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ж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4357686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4357686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4357686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357686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357686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4929190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73" name="TextBox 172"/>
          <p:cNvSpPr txBox="1"/>
          <p:nvPr/>
        </p:nvSpPr>
        <p:spPr>
          <a:xfrm>
            <a:off x="492919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492919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92919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500694" y="71435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м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50069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5500694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550069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550069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50069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ш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692945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692945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692945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692945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6929454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6929454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6929454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2071670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207167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2071670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207167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2071670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2000232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ф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07167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2071670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3214678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3214678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3214678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3214678" y="41433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3214678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214678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3214678" y="500063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3214678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ь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5500694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5500694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5500694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5500694" y="41433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у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5500694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э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5500694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578644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3786182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292892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407193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350043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у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5214942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щ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464343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635795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607219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0" name="TextBox 219"/>
          <p:cNvSpPr txBox="1"/>
          <p:nvPr/>
        </p:nvSpPr>
        <p:spPr>
          <a:xfrm>
            <a:off x="578644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6643702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2" name="Овальная выноска 221"/>
          <p:cNvSpPr/>
          <p:nvPr/>
        </p:nvSpPr>
        <p:spPr>
          <a:xfrm>
            <a:off x="1921038" y="499880"/>
            <a:ext cx="4143404" cy="1549611"/>
          </a:xfrm>
          <a:prstGeom prst="wedgeEllipseCallout">
            <a:avLst>
              <a:gd name="adj1" fmla="val 35616"/>
              <a:gd name="adj2" fmla="val 633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/>
              <a:t>ДТП, создающее угрозу жизни и здоровью людей, повреждению или уничтожению технических средств.</a:t>
            </a:r>
            <a:endParaRPr lang="ru-RU" sz="1600" b="0" i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6" dur="2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" grpId="0"/>
      <p:bldP spid="219" grpId="0"/>
      <p:bldP spid="220" grpId="0"/>
      <p:bldP spid="221" grpId="0"/>
      <p:bldP spid="222" grpId="0" animBg="1"/>
      <p:bldP spid="22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4317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8618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7193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35768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21494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50069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78644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64317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64317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64317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64317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64317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64317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214678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21467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92892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785918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071670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357422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78591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071670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07167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071670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07167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07167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07167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2071670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321467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92892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64317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2357422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50016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214678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21467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786182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50043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64317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292892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21467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214678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321467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321467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214678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64343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435768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07193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92919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550069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492919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492919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4929190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635795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607219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578644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550069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5214942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492919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464343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407193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4357686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435768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435768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435768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4357686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435768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4357686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4357686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4357686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550069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5500694" y="78579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550069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550069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692945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6643702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635795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607219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578644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692945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692945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6929454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692945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692945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692945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721520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635795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6643702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407193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407193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4071934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4071934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4071934" y="564357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4071934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78618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521494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4929190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464343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4357686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4643438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4357686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50043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378618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521494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92919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5500694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550069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550069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550069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550069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578644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 119"/>
          <p:cNvSpPr/>
          <p:nvPr/>
        </p:nvSpPr>
        <p:spPr>
          <a:xfrm>
            <a:off x="607219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Прямоугольник 120"/>
          <p:cNvSpPr/>
          <p:nvPr/>
        </p:nvSpPr>
        <p:spPr>
          <a:xfrm>
            <a:off x="721520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/>
          <p:cNvSpPr/>
          <p:nvPr/>
        </p:nvSpPr>
        <p:spPr>
          <a:xfrm>
            <a:off x="692945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6643702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6357950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TextBox 125"/>
          <p:cNvSpPr txBox="1"/>
          <p:nvPr/>
        </p:nvSpPr>
        <p:spPr>
          <a:xfrm>
            <a:off x="2643174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7" name="TextBox 126"/>
          <p:cNvSpPr txBox="1"/>
          <p:nvPr/>
        </p:nvSpPr>
        <p:spPr>
          <a:xfrm>
            <a:off x="3214678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357686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929190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4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929454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6</a:t>
            </a:r>
            <a:endParaRPr lang="ru-RU" sz="1400" dirty="0"/>
          </a:p>
        </p:txBody>
      </p:sp>
      <p:sp>
        <p:nvSpPr>
          <p:cNvPr id="131" name="TextBox 130"/>
          <p:cNvSpPr txBox="1"/>
          <p:nvPr/>
        </p:nvSpPr>
        <p:spPr>
          <a:xfrm>
            <a:off x="5500694" y="500042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5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071670" y="164305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7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000760" y="3071810"/>
            <a:ext cx="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12</a:t>
            </a:r>
            <a:endParaRPr lang="ru-RU" sz="1400" dirty="0"/>
          </a:p>
        </p:txBody>
      </p:sp>
      <p:sp>
        <p:nvSpPr>
          <p:cNvPr id="135" name="TextBox 134"/>
          <p:cNvSpPr txBox="1"/>
          <p:nvPr/>
        </p:nvSpPr>
        <p:spPr>
          <a:xfrm>
            <a:off x="2285984" y="1643050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10</a:t>
            </a:r>
            <a:endParaRPr lang="ru-RU" sz="1400" dirty="0"/>
          </a:p>
        </p:txBody>
      </p:sp>
      <p:sp>
        <p:nvSpPr>
          <p:cNvPr id="136" name="TextBox 135"/>
          <p:cNvSpPr txBox="1"/>
          <p:nvPr/>
        </p:nvSpPr>
        <p:spPr>
          <a:xfrm>
            <a:off x="5500694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9</a:t>
            </a:r>
            <a:endParaRPr lang="ru-RU" sz="1400" dirty="0"/>
          </a:p>
        </p:txBody>
      </p:sp>
      <p:sp>
        <p:nvSpPr>
          <p:cNvPr id="137" name="TextBox 136"/>
          <p:cNvSpPr txBox="1"/>
          <p:nvPr/>
        </p:nvSpPr>
        <p:spPr>
          <a:xfrm>
            <a:off x="3214678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8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143240" y="5929330"/>
            <a:ext cx="52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19</a:t>
            </a:r>
            <a:endParaRPr lang="ru-RU" sz="1400" dirty="0"/>
          </a:p>
        </p:txBody>
      </p:sp>
      <p:sp>
        <p:nvSpPr>
          <p:cNvPr id="139" name="TextBox 138"/>
          <p:cNvSpPr txBox="1"/>
          <p:nvPr/>
        </p:nvSpPr>
        <p:spPr>
          <a:xfrm>
            <a:off x="3428992" y="5357826"/>
            <a:ext cx="447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18</a:t>
            </a:r>
            <a:endParaRPr lang="ru-RU" sz="1400" dirty="0"/>
          </a:p>
        </p:txBody>
      </p:sp>
      <p:sp>
        <p:nvSpPr>
          <p:cNvPr id="140" name="TextBox 139"/>
          <p:cNvSpPr txBox="1"/>
          <p:nvPr/>
        </p:nvSpPr>
        <p:spPr>
          <a:xfrm>
            <a:off x="5143504" y="4786322"/>
            <a:ext cx="509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17</a:t>
            </a:r>
            <a:endParaRPr lang="ru-RU" sz="1400" dirty="0"/>
          </a:p>
        </p:txBody>
      </p:sp>
      <p:sp>
        <p:nvSpPr>
          <p:cNvPr id="141" name="TextBox 140"/>
          <p:cNvSpPr txBox="1"/>
          <p:nvPr/>
        </p:nvSpPr>
        <p:spPr>
          <a:xfrm>
            <a:off x="3714744" y="3643314"/>
            <a:ext cx="428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14</a:t>
            </a:r>
            <a:endParaRPr lang="ru-RU" sz="1400" dirty="0"/>
          </a:p>
        </p:txBody>
      </p:sp>
      <p:sp>
        <p:nvSpPr>
          <p:cNvPr id="142" name="TextBox 141"/>
          <p:cNvSpPr txBox="1"/>
          <p:nvPr/>
        </p:nvSpPr>
        <p:spPr>
          <a:xfrm>
            <a:off x="1428728" y="278605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13</a:t>
            </a:r>
            <a:endParaRPr lang="ru-RU" sz="1400" dirty="0"/>
          </a:p>
        </p:txBody>
      </p:sp>
      <p:sp>
        <p:nvSpPr>
          <p:cNvPr id="143" name="TextBox 142"/>
          <p:cNvSpPr txBox="1"/>
          <p:nvPr/>
        </p:nvSpPr>
        <p:spPr>
          <a:xfrm>
            <a:off x="2285984" y="4500570"/>
            <a:ext cx="481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16</a:t>
            </a:r>
            <a:endParaRPr lang="ru-RU" sz="1400" dirty="0"/>
          </a:p>
        </p:txBody>
      </p:sp>
      <p:sp>
        <p:nvSpPr>
          <p:cNvPr id="144" name="TextBox 143"/>
          <p:cNvSpPr txBox="1"/>
          <p:nvPr/>
        </p:nvSpPr>
        <p:spPr>
          <a:xfrm>
            <a:off x="114297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15</a:t>
            </a:r>
            <a:endParaRPr lang="ru-RU" sz="1400" dirty="0"/>
          </a:p>
        </p:txBody>
      </p:sp>
      <p:sp>
        <p:nvSpPr>
          <p:cNvPr id="145" name="TextBox 144"/>
          <p:cNvSpPr txBox="1"/>
          <p:nvPr/>
        </p:nvSpPr>
        <p:spPr>
          <a:xfrm>
            <a:off x="5214942" y="2214554"/>
            <a:ext cx="461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11</a:t>
            </a:r>
            <a:endParaRPr lang="ru-RU" sz="1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400049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</a:t>
            </a:r>
            <a:endParaRPr lang="ru-RU" sz="1400" dirty="0"/>
          </a:p>
        </p:txBody>
      </p:sp>
      <p:sp>
        <p:nvSpPr>
          <p:cNvPr id="153" name="TextBox 152"/>
          <p:cNvSpPr txBox="1"/>
          <p:nvPr/>
        </p:nvSpPr>
        <p:spPr>
          <a:xfrm>
            <a:off x="2643174" y="214311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ж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2643174" y="100010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643174" y="271462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2643174" y="157161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2643174" y="185736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643174" y="128586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2643174" y="24288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214678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214678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б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214678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21467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21467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7686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4357686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435768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4357686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435768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ж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4357686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4357686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4357686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357686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357686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4929190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492919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492919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92919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500694" y="71435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м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50069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5500694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550069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550069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50069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ш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692945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692945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692945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692945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6929454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6929454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6929454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2071670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207167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2071670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207167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2071670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2000232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ф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07167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2071670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3214678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3214678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3214678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3214678" y="41433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3214678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214678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3214678" y="500063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3214678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ь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5500694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5500694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5500694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5500694" y="41433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у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5500694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э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5500694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578644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3786182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292892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407193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350043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у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5214942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щ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464343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635795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607219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0" name="TextBox 219"/>
          <p:cNvSpPr txBox="1"/>
          <p:nvPr/>
        </p:nvSpPr>
        <p:spPr>
          <a:xfrm>
            <a:off x="578644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6643702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6357950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з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7215206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4" name="TextBox 223"/>
          <p:cNvSpPr txBox="1"/>
          <p:nvPr/>
        </p:nvSpPr>
        <p:spPr>
          <a:xfrm>
            <a:off x="6643702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5" name="Овальная выноска 224"/>
          <p:cNvSpPr/>
          <p:nvPr/>
        </p:nvSpPr>
        <p:spPr>
          <a:xfrm>
            <a:off x="3000364" y="1478149"/>
            <a:ext cx="4214842" cy="1307909"/>
          </a:xfrm>
          <a:prstGeom prst="wedgeEllipseCallout">
            <a:avLst>
              <a:gd name="adj1" fmla="val 27469"/>
              <a:gd name="adj2" fmla="val 778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 smtClean="0"/>
          </a:p>
          <a:p>
            <a:pPr algn="ctr"/>
            <a:endParaRPr lang="ru-RU" sz="1000" dirty="0" smtClean="0"/>
          </a:p>
          <a:p>
            <a:pPr algn="ctr"/>
            <a:r>
              <a:rPr lang="ru-RU" sz="1600" dirty="0" smtClean="0"/>
              <a:t>Если правила забыл ты и не вспомнишь их никак, то в пути тебе поможет добрый друг– дорожный…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0" dur="2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" grpId="0"/>
      <p:bldP spid="223" grpId="0"/>
      <p:bldP spid="224" grpId="0"/>
      <p:bldP spid="225" grpId="0" animBg="1"/>
      <p:bldP spid="225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4317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8618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7193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35768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21494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50069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78644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64317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64317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64317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64317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64317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64317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214678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21467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92892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785918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071670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357422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78591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071670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07167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071670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07167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07167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07167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2071670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321467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92892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64317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2357422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50016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214678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21467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786182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50043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64317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292892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21467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214678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321467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321467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214678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64343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435768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07193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92919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550069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492919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492919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4929190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635795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607219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578644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550069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5214942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492919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464343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407193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4357686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435768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435768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435768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4357686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435768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4357686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4357686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4357686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550069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5500694" y="78579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550069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550069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692945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6643702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635795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607219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578644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692945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692945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6929454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692945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692945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692945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721520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635795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6643702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407193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407193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4071934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4071934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4071934" y="564357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4071934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78618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521494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4929190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464343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4357686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4643438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4357686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50043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378618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521494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92919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5500694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550069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550069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550069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550069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578644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 119"/>
          <p:cNvSpPr/>
          <p:nvPr/>
        </p:nvSpPr>
        <p:spPr>
          <a:xfrm>
            <a:off x="607219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Прямоугольник 120"/>
          <p:cNvSpPr/>
          <p:nvPr/>
        </p:nvSpPr>
        <p:spPr>
          <a:xfrm>
            <a:off x="721520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/>
          <p:cNvSpPr/>
          <p:nvPr/>
        </p:nvSpPr>
        <p:spPr>
          <a:xfrm>
            <a:off x="692945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6643702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6357950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TextBox 125"/>
          <p:cNvSpPr txBox="1"/>
          <p:nvPr/>
        </p:nvSpPr>
        <p:spPr>
          <a:xfrm>
            <a:off x="2643174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7" name="TextBox 126"/>
          <p:cNvSpPr txBox="1"/>
          <p:nvPr/>
        </p:nvSpPr>
        <p:spPr>
          <a:xfrm>
            <a:off x="3214678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357686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929190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4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929454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6</a:t>
            </a:r>
            <a:endParaRPr lang="ru-RU" sz="1400" dirty="0"/>
          </a:p>
        </p:txBody>
      </p:sp>
      <p:sp>
        <p:nvSpPr>
          <p:cNvPr id="131" name="TextBox 130"/>
          <p:cNvSpPr txBox="1"/>
          <p:nvPr/>
        </p:nvSpPr>
        <p:spPr>
          <a:xfrm>
            <a:off x="5500694" y="500042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5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071670" y="164305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7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000760" y="3071810"/>
            <a:ext cx="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12</a:t>
            </a:r>
            <a:endParaRPr lang="ru-RU" sz="1400" dirty="0"/>
          </a:p>
        </p:txBody>
      </p:sp>
      <p:sp>
        <p:nvSpPr>
          <p:cNvPr id="135" name="TextBox 134"/>
          <p:cNvSpPr txBox="1"/>
          <p:nvPr/>
        </p:nvSpPr>
        <p:spPr>
          <a:xfrm>
            <a:off x="2285984" y="1643050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10</a:t>
            </a:r>
            <a:endParaRPr lang="ru-RU" sz="1400" dirty="0"/>
          </a:p>
        </p:txBody>
      </p:sp>
      <p:sp>
        <p:nvSpPr>
          <p:cNvPr id="136" name="TextBox 135"/>
          <p:cNvSpPr txBox="1"/>
          <p:nvPr/>
        </p:nvSpPr>
        <p:spPr>
          <a:xfrm>
            <a:off x="5500694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9</a:t>
            </a:r>
            <a:endParaRPr lang="ru-RU" sz="1400" dirty="0"/>
          </a:p>
        </p:txBody>
      </p:sp>
      <p:sp>
        <p:nvSpPr>
          <p:cNvPr id="137" name="TextBox 136"/>
          <p:cNvSpPr txBox="1"/>
          <p:nvPr/>
        </p:nvSpPr>
        <p:spPr>
          <a:xfrm>
            <a:off x="3214678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8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143240" y="5929330"/>
            <a:ext cx="52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19</a:t>
            </a:r>
            <a:endParaRPr lang="ru-RU" sz="1400" dirty="0"/>
          </a:p>
        </p:txBody>
      </p:sp>
      <p:sp>
        <p:nvSpPr>
          <p:cNvPr id="139" name="TextBox 138"/>
          <p:cNvSpPr txBox="1"/>
          <p:nvPr/>
        </p:nvSpPr>
        <p:spPr>
          <a:xfrm>
            <a:off x="3428992" y="5357826"/>
            <a:ext cx="447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18</a:t>
            </a:r>
            <a:endParaRPr lang="ru-RU" sz="1400" dirty="0"/>
          </a:p>
        </p:txBody>
      </p:sp>
      <p:sp>
        <p:nvSpPr>
          <p:cNvPr id="140" name="TextBox 139"/>
          <p:cNvSpPr txBox="1"/>
          <p:nvPr/>
        </p:nvSpPr>
        <p:spPr>
          <a:xfrm>
            <a:off x="5143504" y="4786322"/>
            <a:ext cx="509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17</a:t>
            </a:r>
            <a:endParaRPr lang="ru-RU" sz="1400" dirty="0"/>
          </a:p>
        </p:txBody>
      </p:sp>
      <p:sp>
        <p:nvSpPr>
          <p:cNvPr id="141" name="TextBox 140"/>
          <p:cNvSpPr txBox="1"/>
          <p:nvPr/>
        </p:nvSpPr>
        <p:spPr>
          <a:xfrm>
            <a:off x="3714744" y="3643314"/>
            <a:ext cx="428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14</a:t>
            </a:r>
            <a:endParaRPr lang="ru-RU" sz="1400" dirty="0"/>
          </a:p>
        </p:txBody>
      </p:sp>
      <p:sp>
        <p:nvSpPr>
          <p:cNvPr id="142" name="TextBox 141"/>
          <p:cNvSpPr txBox="1"/>
          <p:nvPr/>
        </p:nvSpPr>
        <p:spPr>
          <a:xfrm>
            <a:off x="1428728" y="278605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13</a:t>
            </a:r>
            <a:endParaRPr lang="ru-RU" sz="1400" dirty="0"/>
          </a:p>
        </p:txBody>
      </p:sp>
      <p:sp>
        <p:nvSpPr>
          <p:cNvPr id="143" name="TextBox 142"/>
          <p:cNvSpPr txBox="1"/>
          <p:nvPr/>
        </p:nvSpPr>
        <p:spPr>
          <a:xfrm>
            <a:off x="2285984" y="4500570"/>
            <a:ext cx="481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16</a:t>
            </a:r>
            <a:endParaRPr lang="ru-RU" sz="1400" dirty="0"/>
          </a:p>
        </p:txBody>
      </p:sp>
      <p:sp>
        <p:nvSpPr>
          <p:cNvPr id="144" name="TextBox 143"/>
          <p:cNvSpPr txBox="1"/>
          <p:nvPr/>
        </p:nvSpPr>
        <p:spPr>
          <a:xfrm>
            <a:off x="114297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15</a:t>
            </a:r>
            <a:endParaRPr lang="ru-RU" sz="1400" dirty="0"/>
          </a:p>
        </p:txBody>
      </p:sp>
      <p:sp>
        <p:nvSpPr>
          <p:cNvPr id="145" name="TextBox 144"/>
          <p:cNvSpPr txBox="1"/>
          <p:nvPr/>
        </p:nvSpPr>
        <p:spPr>
          <a:xfrm>
            <a:off x="5214942" y="2214554"/>
            <a:ext cx="461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11</a:t>
            </a:r>
            <a:endParaRPr lang="ru-RU" sz="1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400049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</a:t>
            </a:r>
            <a:endParaRPr lang="ru-RU" sz="1400" dirty="0"/>
          </a:p>
        </p:txBody>
      </p:sp>
      <p:sp>
        <p:nvSpPr>
          <p:cNvPr id="153" name="TextBox 152"/>
          <p:cNvSpPr txBox="1"/>
          <p:nvPr/>
        </p:nvSpPr>
        <p:spPr>
          <a:xfrm>
            <a:off x="2643174" y="214311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ж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2643174" y="100010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643174" y="271462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2643174" y="157161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2643174" y="185736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643174" y="128586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2643174" y="24288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214678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214678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б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214678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21467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21467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7686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4357686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435768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4357686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435768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ж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4357686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4357686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4357686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357686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357686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4929190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492919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492919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92919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500694" y="71435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м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50069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5500694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550069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550069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50069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ш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692945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692945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692945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692945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6929454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6929454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6929454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2071670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207167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2071670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207167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2071670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2000232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ф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07167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2071670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3214678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3214678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3214678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3214678" y="41433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3214678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214678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3214678" y="500063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3214678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ь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5500694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5500694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5500694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5500694" y="41433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у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5500694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э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5500694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578644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3786182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292892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407193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350043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у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5214942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щ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464343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635795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607219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0" name="TextBox 219"/>
          <p:cNvSpPr txBox="1"/>
          <p:nvPr/>
        </p:nvSpPr>
        <p:spPr>
          <a:xfrm>
            <a:off x="578644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6643702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6357950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з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7215206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4" name="TextBox 223"/>
          <p:cNvSpPr txBox="1"/>
          <p:nvPr/>
        </p:nvSpPr>
        <p:spPr>
          <a:xfrm>
            <a:off x="6643702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1714480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ш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2357422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2928926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ф</a:t>
            </a:r>
          </a:p>
        </p:txBody>
      </p:sp>
      <p:sp>
        <p:nvSpPr>
          <p:cNvPr id="228" name="Овальная выноска 227"/>
          <p:cNvSpPr/>
          <p:nvPr/>
        </p:nvSpPr>
        <p:spPr>
          <a:xfrm>
            <a:off x="0" y="1000108"/>
            <a:ext cx="2788944" cy="1513892"/>
          </a:xfrm>
          <a:prstGeom prst="wedgeEllipseCallout">
            <a:avLst>
              <a:gd name="adj1" fmla="val 12182"/>
              <a:gd name="adj2" fmla="val 666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/>
              <a:t>Если правила нарушил, если был не прав, ты не спорь и не упрямься, заплати-ка …</a:t>
            </a:r>
            <a:endParaRPr lang="ru-RU" sz="1600" b="0" i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0" dur="2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" grpId="0"/>
      <p:bldP spid="226" grpId="0"/>
      <p:bldP spid="227" grpId="0"/>
      <p:bldP spid="228" grpId="0" animBg="1"/>
      <p:bldP spid="228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4317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8618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7193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35768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21494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50069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78644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64317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64317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64317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64317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64317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64317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214678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21467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92892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785918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071670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357422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78591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071670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07167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071670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07167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07167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07167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2071670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321467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92892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64317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2357422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50016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214678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21467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786182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50043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64317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292892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21467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214678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321467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321467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214678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64343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435768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07193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92919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550069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492919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492919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4929190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635795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607219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578644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550069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5214942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492919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464343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407193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4357686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435768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435768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435768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4357686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435768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4357686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4357686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4357686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550069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5500694" y="78579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550069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550069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692945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6643702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635795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607219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578644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692945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692945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6929454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692945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692945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692945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721520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635795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6643702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407193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407193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4071934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4071934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4071934" y="564357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4071934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78618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521494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4929190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464343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4357686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4643438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4357686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50043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378618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521494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92919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5500694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550069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550069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550069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550069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578644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 119"/>
          <p:cNvSpPr/>
          <p:nvPr/>
        </p:nvSpPr>
        <p:spPr>
          <a:xfrm>
            <a:off x="607219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Прямоугольник 120"/>
          <p:cNvSpPr/>
          <p:nvPr/>
        </p:nvSpPr>
        <p:spPr>
          <a:xfrm>
            <a:off x="721520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/>
          <p:cNvSpPr/>
          <p:nvPr/>
        </p:nvSpPr>
        <p:spPr>
          <a:xfrm>
            <a:off x="692945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6643702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6357950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TextBox 125"/>
          <p:cNvSpPr txBox="1"/>
          <p:nvPr/>
        </p:nvSpPr>
        <p:spPr>
          <a:xfrm>
            <a:off x="2643174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7" name="TextBox 126"/>
          <p:cNvSpPr txBox="1"/>
          <p:nvPr/>
        </p:nvSpPr>
        <p:spPr>
          <a:xfrm>
            <a:off x="3214678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357686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929190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4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929454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6</a:t>
            </a:r>
            <a:endParaRPr lang="ru-RU" sz="1400" dirty="0"/>
          </a:p>
        </p:txBody>
      </p:sp>
      <p:sp>
        <p:nvSpPr>
          <p:cNvPr id="131" name="TextBox 130"/>
          <p:cNvSpPr txBox="1"/>
          <p:nvPr/>
        </p:nvSpPr>
        <p:spPr>
          <a:xfrm>
            <a:off x="5500694" y="500042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5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071670" y="164305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7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000760" y="3071810"/>
            <a:ext cx="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12</a:t>
            </a:r>
            <a:endParaRPr lang="ru-RU" sz="1400" dirty="0"/>
          </a:p>
        </p:txBody>
      </p:sp>
      <p:sp>
        <p:nvSpPr>
          <p:cNvPr id="135" name="TextBox 134"/>
          <p:cNvSpPr txBox="1"/>
          <p:nvPr/>
        </p:nvSpPr>
        <p:spPr>
          <a:xfrm>
            <a:off x="2285984" y="1643050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10</a:t>
            </a:r>
            <a:endParaRPr lang="ru-RU" sz="1400" dirty="0"/>
          </a:p>
        </p:txBody>
      </p:sp>
      <p:sp>
        <p:nvSpPr>
          <p:cNvPr id="136" name="TextBox 135"/>
          <p:cNvSpPr txBox="1"/>
          <p:nvPr/>
        </p:nvSpPr>
        <p:spPr>
          <a:xfrm>
            <a:off x="5500694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9</a:t>
            </a:r>
            <a:endParaRPr lang="ru-RU" sz="1400" dirty="0"/>
          </a:p>
        </p:txBody>
      </p:sp>
      <p:sp>
        <p:nvSpPr>
          <p:cNvPr id="137" name="TextBox 136"/>
          <p:cNvSpPr txBox="1"/>
          <p:nvPr/>
        </p:nvSpPr>
        <p:spPr>
          <a:xfrm>
            <a:off x="3214678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8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143240" y="5929330"/>
            <a:ext cx="52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19</a:t>
            </a:r>
            <a:endParaRPr lang="ru-RU" sz="1400" dirty="0"/>
          </a:p>
        </p:txBody>
      </p:sp>
      <p:sp>
        <p:nvSpPr>
          <p:cNvPr id="139" name="TextBox 138"/>
          <p:cNvSpPr txBox="1"/>
          <p:nvPr/>
        </p:nvSpPr>
        <p:spPr>
          <a:xfrm>
            <a:off x="3428992" y="5357826"/>
            <a:ext cx="447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18</a:t>
            </a:r>
            <a:endParaRPr lang="ru-RU" sz="1400" dirty="0"/>
          </a:p>
        </p:txBody>
      </p:sp>
      <p:sp>
        <p:nvSpPr>
          <p:cNvPr id="140" name="TextBox 139"/>
          <p:cNvSpPr txBox="1"/>
          <p:nvPr/>
        </p:nvSpPr>
        <p:spPr>
          <a:xfrm>
            <a:off x="5143504" y="4786322"/>
            <a:ext cx="509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17</a:t>
            </a:r>
            <a:endParaRPr lang="ru-RU" sz="1400" dirty="0"/>
          </a:p>
        </p:txBody>
      </p:sp>
      <p:sp>
        <p:nvSpPr>
          <p:cNvPr id="141" name="TextBox 140"/>
          <p:cNvSpPr txBox="1"/>
          <p:nvPr/>
        </p:nvSpPr>
        <p:spPr>
          <a:xfrm>
            <a:off x="3714744" y="3643314"/>
            <a:ext cx="428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14</a:t>
            </a:r>
            <a:endParaRPr lang="ru-RU" sz="1400" dirty="0"/>
          </a:p>
        </p:txBody>
      </p:sp>
      <p:sp>
        <p:nvSpPr>
          <p:cNvPr id="142" name="TextBox 141"/>
          <p:cNvSpPr txBox="1"/>
          <p:nvPr/>
        </p:nvSpPr>
        <p:spPr>
          <a:xfrm>
            <a:off x="1428728" y="278605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13</a:t>
            </a:r>
            <a:endParaRPr lang="ru-RU" sz="1400" dirty="0"/>
          </a:p>
        </p:txBody>
      </p:sp>
      <p:sp>
        <p:nvSpPr>
          <p:cNvPr id="143" name="TextBox 142"/>
          <p:cNvSpPr txBox="1"/>
          <p:nvPr/>
        </p:nvSpPr>
        <p:spPr>
          <a:xfrm>
            <a:off x="2285984" y="4500570"/>
            <a:ext cx="481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16</a:t>
            </a:r>
            <a:endParaRPr lang="ru-RU" sz="1400" dirty="0"/>
          </a:p>
        </p:txBody>
      </p:sp>
      <p:sp>
        <p:nvSpPr>
          <p:cNvPr id="144" name="TextBox 143"/>
          <p:cNvSpPr txBox="1"/>
          <p:nvPr/>
        </p:nvSpPr>
        <p:spPr>
          <a:xfrm>
            <a:off x="114297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15</a:t>
            </a:r>
            <a:endParaRPr lang="ru-RU" sz="1400" dirty="0"/>
          </a:p>
        </p:txBody>
      </p:sp>
      <p:sp>
        <p:nvSpPr>
          <p:cNvPr id="145" name="TextBox 144"/>
          <p:cNvSpPr txBox="1"/>
          <p:nvPr/>
        </p:nvSpPr>
        <p:spPr>
          <a:xfrm>
            <a:off x="5214942" y="2214554"/>
            <a:ext cx="461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11</a:t>
            </a:r>
            <a:endParaRPr lang="ru-RU" sz="1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400049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</a:t>
            </a:r>
            <a:endParaRPr lang="ru-RU" sz="1400" dirty="0"/>
          </a:p>
        </p:txBody>
      </p:sp>
      <p:sp>
        <p:nvSpPr>
          <p:cNvPr id="153" name="TextBox 152"/>
          <p:cNvSpPr txBox="1"/>
          <p:nvPr/>
        </p:nvSpPr>
        <p:spPr>
          <a:xfrm>
            <a:off x="2643174" y="214311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ж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2643174" y="100010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643174" y="271462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2643174" y="157161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2643174" y="185736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643174" y="128586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2643174" y="24288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214678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214678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б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214678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21467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21467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7686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4357686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435768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4357686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435768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ж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4357686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4357686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4357686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357686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357686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4929190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492919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492919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92919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500694" y="71435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м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50069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5500694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550069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550069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50069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ш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692945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692945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692945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692945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6929454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6929454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6929454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2071670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207167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2071670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207167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2071670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2000232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ф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07167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2071670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3214678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3214678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3214678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3214678" y="41433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3214678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214678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3214678" y="500063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3214678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ь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5500694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5500694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5500694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5500694" y="41433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у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5500694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э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5500694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578644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3786182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292892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407193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350043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у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5214942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щ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464343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635795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607219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0" name="TextBox 219"/>
          <p:cNvSpPr txBox="1"/>
          <p:nvPr/>
        </p:nvSpPr>
        <p:spPr>
          <a:xfrm>
            <a:off x="578644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6643702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6357950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з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7215206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4" name="TextBox 223"/>
          <p:cNvSpPr txBox="1"/>
          <p:nvPr/>
        </p:nvSpPr>
        <p:spPr>
          <a:xfrm>
            <a:off x="6643702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1714480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ш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2357422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2928926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ф</a:t>
            </a:r>
          </a:p>
        </p:txBody>
      </p:sp>
      <p:sp>
        <p:nvSpPr>
          <p:cNvPr id="228" name="TextBox 227"/>
          <p:cNvSpPr txBox="1"/>
          <p:nvPr/>
        </p:nvSpPr>
        <p:spPr>
          <a:xfrm>
            <a:off x="4071934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6072198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4643438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5786446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п</a:t>
            </a:r>
          </a:p>
        </p:txBody>
      </p:sp>
      <p:sp>
        <p:nvSpPr>
          <p:cNvPr id="232" name="TextBox 231"/>
          <p:cNvSpPr txBox="1"/>
          <p:nvPr/>
        </p:nvSpPr>
        <p:spPr>
          <a:xfrm>
            <a:off x="5214942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3" name="TextBox 232"/>
          <p:cNvSpPr txBox="1"/>
          <p:nvPr/>
        </p:nvSpPr>
        <p:spPr>
          <a:xfrm>
            <a:off x="492919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4" name="TextBox 233"/>
          <p:cNvSpPr txBox="1"/>
          <p:nvPr/>
        </p:nvSpPr>
        <p:spPr>
          <a:xfrm>
            <a:off x="635795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</a:t>
            </a:r>
          </a:p>
        </p:txBody>
      </p:sp>
      <p:sp>
        <p:nvSpPr>
          <p:cNvPr id="235" name="Овальная выноска 234"/>
          <p:cNvSpPr/>
          <p:nvPr/>
        </p:nvSpPr>
        <p:spPr>
          <a:xfrm>
            <a:off x="752536" y="1959579"/>
            <a:ext cx="4138465" cy="1511211"/>
          </a:xfrm>
          <a:prstGeom prst="wedgeEllipseCallout">
            <a:avLst>
              <a:gd name="adj1" fmla="val 28833"/>
              <a:gd name="adj2" fmla="val 618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/>
              <a:t>Ясным утром вдоль дороги на траве блестит роса, крутят ноги вдоль дороги два веселых колеса. У загадки есть ответ: это мой …</a:t>
            </a:r>
            <a:endParaRPr lang="ru-RU" sz="1600" b="0" i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4" dur="2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" grpId="0"/>
      <p:bldP spid="229" grpId="0"/>
      <p:bldP spid="230" grpId="0"/>
      <p:bldP spid="231" grpId="0"/>
      <p:bldP spid="232" grpId="0"/>
      <p:bldP spid="233" grpId="0"/>
      <p:bldP spid="234" grpId="0"/>
      <p:bldP spid="235" grpId="0" animBg="1"/>
      <p:bldP spid="235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4317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8618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7193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35768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21494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50069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78644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64317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64317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64317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64317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64317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64317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214678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21467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92892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785918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071670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357422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78591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071670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07167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071670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07167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07167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07167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2071670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321467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92892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64317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2357422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50016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214678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21467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786182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50043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64317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292892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21467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214678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321467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321467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214678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64343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435768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07193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92919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550069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492919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492919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4929190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635795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607219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578644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550069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5214942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492919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464343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407193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4357686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435768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435768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435768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4357686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435768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4357686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4357686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4357686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550069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5500694" y="78579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550069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550069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692945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6643702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635795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607219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578644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692945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692945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6929454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692945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692945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692945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721520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635795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6643702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407193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407193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4071934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4071934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4071934" y="564357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4071934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78618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521494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4929190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464343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4357686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4643438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4357686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50043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378618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521494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92919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5500694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550069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550069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550069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550069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578644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 119"/>
          <p:cNvSpPr/>
          <p:nvPr/>
        </p:nvSpPr>
        <p:spPr>
          <a:xfrm>
            <a:off x="607219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Прямоугольник 120"/>
          <p:cNvSpPr/>
          <p:nvPr/>
        </p:nvSpPr>
        <p:spPr>
          <a:xfrm>
            <a:off x="721520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/>
          <p:cNvSpPr/>
          <p:nvPr/>
        </p:nvSpPr>
        <p:spPr>
          <a:xfrm>
            <a:off x="692945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6643702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6357950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TextBox 125"/>
          <p:cNvSpPr txBox="1"/>
          <p:nvPr/>
        </p:nvSpPr>
        <p:spPr>
          <a:xfrm>
            <a:off x="2643174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7" name="TextBox 126"/>
          <p:cNvSpPr txBox="1"/>
          <p:nvPr/>
        </p:nvSpPr>
        <p:spPr>
          <a:xfrm>
            <a:off x="3214678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357686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929190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4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929454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6</a:t>
            </a:r>
            <a:endParaRPr lang="ru-RU" sz="1400" dirty="0"/>
          </a:p>
        </p:txBody>
      </p:sp>
      <p:sp>
        <p:nvSpPr>
          <p:cNvPr id="131" name="TextBox 130"/>
          <p:cNvSpPr txBox="1"/>
          <p:nvPr/>
        </p:nvSpPr>
        <p:spPr>
          <a:xfrm>
            <a:off x="5500694" y="500042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5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071670" y="164305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7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000760" y="3071810"/>
            <a:ext cx="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12</a:t>
            </a:r>
            <a:endParaRPr lang="ru-RU" sz="1400" dirty="0"/>
          </a:p>
        </p:txBody>
      </p:sp>
      <p:sp>
        <p:nvSpPr>
          <p:cNvPr id="135" name="TextBox 134"/>
          <p:cNvSpPr txBox="1"/>
          <p:nvPr/>
        </p:nvSpPr>
        <p:spPr>
          <a:xfrm>
            <a:off x="2285984" y="1643050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10</a:t>
            </a:r>
            <a:endParaRPr lang="ru-RU" sz="1400" dirty="0"/>
          </a:p>
        </p:txBody>
      </p:sp>
      <p:sp>
        <p:nvSpPr>
          <p:cNvPr id="136" name="TextBox 135"/>
          <p:cNvSpPr txBox="1"/>
          <p:nvPr/>
        </p:nvSpPr>
        <p:spPr>
          <a:xfrm>
            <a:off x="5500694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9</a:t>
            </a:r>
            <a:endParaRPr lang="ru-RU" sz="1400" dirty="0"/>
          </a:p>
        </p:txBody>
      </p:sp>
      <p:sp>
        <p:nvSpPr>
          <p:cNvPr id="137" name="TextBox 136"/>
          <p:cNvSpPr txBox="1"/>
          <p:nvPr/>
        </p:nvSpPr>
        <p:spPr>
          <a:xfrm>
            <a:off x="3214678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8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143240" y="5929330"/>
            <a:ext cx="52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19</a:t>
            </a:r>
            <a:endParaRPr lang="ru-RU" sz="1400" dirty="0"/>
          </a:p>
        </p:txBody>
      </p:sp>
      <p:sp>
        <p:nvSpPr>
          <p:cNvPr id="139" name="TextBox 138"/>
          <p:cNvSpPr txBox="1"/>
          <p:nvPr/>
        </p:nvSpPr>
        <p:spPr>
          <a:xfrm>
            <a:off x="3428992" y="5357826"/>
            <a:ext cx="447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18</a:t>
            </a:r>
            <a:endParaRPr lang="ru-RU" sz="1400" dirty="0"/>
          </a:p>
        </p:txBody>
      </p:sp>
      <p:sp>
        <p:nvSpPr>
          <p:cNvPr id="140" name="TextBox 139"/>
          <p:cNvSpPr txBox="1"/>
          <p:nvPr/>
        </p:nvSpPr>
        <p:spPr>
          <a:xfrm>
            <a:off x="5143504" y="4786322"/>
            <a:ext cx="509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17</a:t>
            </a:r>
            <a:endParaRPr lang="ru-RU" sz="1400" dirty="0"/>
          </a:p>
        </p:txBody>
      </p:sp>
      <p:sp>
        <p:nvSpPr>
          <p:cNvPr id="141" name="TextBox 140"/>
          <p:cNvSpPr txBox="1"/>
          <p:nvPr/>
        </p:nvSpPr>
        <p:spPr>
          <a:xfrm>
            <a:off x="3714744" y="3643314"/>
            <a:ext cx="428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14</a:t>
            </a:r>
            <a:endParaRPr lang="ru-RU" sz="1400" dirty="0"/>
          </a:p>
        </p:txBody>
      </p:sp>
      <p:sp>
        <p:nvSpPr>
          <p:cNvPr id="142" name="TextBox 141"/>
          <p:cNvSpPr txBox="1"/>
          <p:nvPr/>
        </p:nvSpPr>
        <p:spPr>
          <a:xfrm>
            <a:off x="1428728" y="278605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13</a:t>
            </a:r>
            <a:endParaRPr lang="ru-RU" sz="1400" dirty="0"/>
          </a:p>
        </p:txBody>
      </p:sp>
      <p:sp>
        <p:nvSpPr>
          <p:cNvPr id="143" name="TextBox 142"/>
          <p:cNvSpPr txBox="1"/>
          <p:nvPr/>
        </p:nvSpPr>
        <p:spPr>
          <a:xfrm>
            <a:off x="2285984" y="4500570"/>
            <a:ext cx="481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16</a:t>
            </a:r>
            <a:endParaRPr lang="ru-RU" sz="1400" dirty="0"/>
          </a:p>
        </p:txBody>
      </p:sp>
      <p:sp>
        <p:nvSpPr>
          <p:cNvPr id="144" name="TextBox 143"/>
          <p:cNvSpPr txBox="1"/>
          <p:nvPr/>
        </p:nvSpPr>
        <p:spPr>
          <a:xfrm>
            <a:off x="114297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15</a:t>
            </a:r>
            <a:endParaRPr lang="ru-RU" sz="1400" dirty="0"/>
          </a:p>
        </p:txBody>
      </p:sp>
      <p:sp>
        <p:nvSpPr>
          <p:cNvPr id="145" name="TextBox 144"/>
          <p:cNvSpPr txBox="1"/>
          <p:nvPr/>
        </p:nvSpPr>
        <p:spPr>
          <a:xfrm>
            <a:off x="5214942" y="2214554"/>
            <a:ext cx="461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11</a:t>
            </a:r>
            <a:endParaRPr lang="ru-RU" sz="1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400049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</a:t>
            </a:r>
            <a:endParaRPr lang="ru-RU" sz="1400" dirty="0"/>
          </a:p>
        </p:txBody>
      </p:sp>
      <p:sp>
        <p:nvSpPr>
          <p:cNvPr id="153" name="TextBox 152"/>
          <p:cNvSpPr txBox="1"/>
          <p:nvPr/>
        </p:nvSpPr>
        <p:spPr>
          <a:xfrm>
            <a:off x="2643174" y="214311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ж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2643174" y="100010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643174" y="271462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2643174" y="157161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2643174" y="185736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643174" y="128586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2643174" y="24288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214678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214678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б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214678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21467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21467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7686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4357686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435768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4357686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435768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ж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4357686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4357686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4357686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357686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357686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4929190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492919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492919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92919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500694" y="71435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м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50069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5500694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550069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550069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50069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ш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692945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692945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692945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692945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6929454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6929454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6929454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2071670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207167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2071670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207167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2071670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2000232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ф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07167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2071670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3214678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3214678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3214678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3214678" y="41433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3214678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214678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3214678" y="500063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3214678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ь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5500694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5500694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5500694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5500694" y="41433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у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5500694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э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5500694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578644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3786182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292892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407193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350043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у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5214942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щ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464343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635795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607219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0" name="TextBox 219"/>
          <p:cNvSpPr txBox="1"/>
          <p:nvPr/>
        </p:nvSpPr>
        <p:spPr>
          <a:xfrm>
            <a:off x="578644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6643702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6357950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з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7215206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4" name="TextBox 223"/>
          <p:cNvSpPr txBox="1"/>
          <p:nvPr/>
        </p:nvSpPr>
        <p:spPr>
          <a:xfrm>
            <a:off x="6643702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1714480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ш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2357422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2928926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ф</a:t>
            </a:r>
          </a:p>
        </p:txBody>
      </p:sp>
      <p:sp>
        <p:nvSpPr>
          <p:cNvPr id="228" name="TextBox 227"/>
          <p:cNvSpPr txBox="1"/>
          <p:nvPr/>
        </p:nvSpPr>
        <p:spPr>
          <a:xfrm>
            <a:off x="4071934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6072198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4643438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5786446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п</a:t>
            </a:r>
          </a:p>
        </p:txBody>
      </p:sp>
      <p:sp>
        <p:nvSpPr>
          <p:cNvPr id="232" name="TextBox 231"/>
          <p:cNvSpPr txBox="1"/>
          <p:nvPr/>
        </p:nvSpPr>
        <p:spPr>
          <a:xfrm>
            <a:off x="5214942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3" name="TextBox 232"/>
          <p:cNvSpPr txBox="1"/>
          <p:nvPr/>
        </p:nvSpPr>
        <p:spPr>
          <a:xfrm>
            <a:off x="492919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4" name="TextBox 233"/>
          <p:cNvSpPr txBox="1"/>
          <p:nvPr/>
        </p:nvSpPr>
        <p:spPr>
          <a:xfrm>
            <a:off x="635795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</a:t>
            </a:r>
          </a:p>
        </p:txBody>
      </p:sp>
      <p:sp>
        <p:nvSpPr>
          <p:cNvPr id="235" name="TextBox 234"/>
          <p:cNvSpPr txBox="1"/>
          <p:nvPr/>
        </p:nvSpPr>
        <p:spPr>
          <a:xfrm>
            <a:off x="1500166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п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1785918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7" name="TextBox 236"/>
          <p:cNvSpPr txBox="1"/>
          <p:nvPr/>
        </p:nvSpPr>
        <p:spPr>
          <a:xfrm>
            <a:off x="2357422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8" name="TextBox 237"/>
          <p:cNvSpPr txBox="1"/>
          <p:nvPr/>
        </p:nvSpPr>
        <p:spPr>
          <a:xfrm>
            <a:off x="2643174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х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9" name="TextBox 238"/>
          <p:cNvSpPr txBox="1"/>
          <p:nvPr/>
        </p:nvSpPr>
        <p:spPr>
          <a:xfrm>
            <a:off x="2928926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0" name="Овальная выноска 239"/>
          <p:cNvSpPr/>
          <p:nvPr/>
        </p:nvSpPr>
        <p:spPr>
          <a:xfrm>
            <a:off x="4293" y="2306359"/>
            <a:ext cx="3420374" cy="1245150"/>
          </a:xfrm>
          <a:prstGeom prst="wedgeEllipseCallout">
            <a:avLst>
              <a:gd name="adj1" fmla="val -6225"/>
              <a:gd name="adj2" fmla="val 766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/>
              <a:t>Если ты спешишь в пути через улицу пройти, там иди, где весь народ, там, где надпись…</a:t>
            </a:r>
            <a:endParaRPr lang="ru-RU" sz="1600" b="0" i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2" dur="2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" grpId="0"/>
      <p:bldP spid="236" grpId="0"/>
      <p:bldP spid="237" grpId="0"/>
      <p:bldP spid="238" grpId="0"/>
      <p:bldP spid="239" grpId="0"/>
      <p:bldP spid="240" grpId="0" animBg="1"/>
      <p:bldP spid="240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4317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8618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7193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35768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21494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50069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78644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64317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64317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64317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64317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64317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64317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214678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21467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92892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785918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071670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357422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78591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071670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07167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071670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07167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07167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07167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2071670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321467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92892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64317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2357422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50016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214678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21467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786182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50043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64317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292892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21467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214678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321467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321467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214678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64343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435768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07193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92919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550069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492919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492919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4929190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635795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607219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578644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550069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5214942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492919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464343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407193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4357686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435768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435768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435768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4357686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435768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4357686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4357686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4357686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550069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5500694" y="78579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550069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550069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692945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6643702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635795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607219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578644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692945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692945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6929454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692945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692945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692945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721520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635795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6643702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407193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407193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4071934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4071934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4071934" y="564357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4071934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78618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521494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4929190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464343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4357686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4643438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4357686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50043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378618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521494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92919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5500694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550069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550069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550069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550069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578644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 119"/>
          <p:cNvSpPr/>
          <p:nvPr/>
        </p:nvSpPr>
        <p:spPr>
          <a:xfrm>
            <a:off x="607219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Прямоугольник 120"/>
          <p:cNvSpPr/>
          <p:nvPr/>
        </p:nvSpPr>
        <p:spPr>
          <a:xfrm>
            <a:off x="721520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/>
          <p:cNvSpPr/>
          <p:nvPr/>
        </p:nvSpPr>
        <p:spPr>
          <a:xfrm>
            <a:off x="692945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6643702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6357950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TextBox 125"/>
          <p:cNvSpPr txBox="1"/>
          <p:nvPr/>
        </p:nvSpPr>
        <p:spPr>
          <a:xfrm>
            <a:off x="2643174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7" name="TextBox 126"/>
          <p:cNvSpPr txBox="1"/>
          <p:nvPr/>
        </p:nvSpPr>
        <p:spPr>
          <a:xfrm>
            <a:off x="3214678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357686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929190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4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929454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6</a:t>
            </a:r>
            <a:endParaRPr lang="ru-RU" sz="1400" dirty="0"/>
          </a:p>
        </p:txBody>
      </p:sp>
      <p:sp>
        <p:nvSpPr>
          <p:cNvPr id="131" name="TextBox 130"/>
          <p:cNvSpPr txBox="1"/>
          <p:nvPr/>
        </p:nvSpPr>
        <p:spPr>
          <a:xfrm>
            <a:off x="5500694" y="500042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5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071670" y="164305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7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000760" y="3071810"/>
            <a:ext cx="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12</a:t>
            </a:r>
            <a:endParaRPr lang="ru-RU" sz="1400" dirty="0"/>
          </a:p>
        </p:txBody>
      </p:sp>
      <p:sp>
        <p:nvSpPr>
          <p:cNvPr id="135" name="TextBox 134"/>
          <p:cNvSpPr txBox="1"/>
          <p:nvPr/>
        </p:nvSpPr>
        <p:spPr>
          <a:xfrm>
            <a:off x="2285984" y="1643050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10</a:t>
            </a:r>
            <a:endParaRPr lang="ru-RU" sz="1400" dirty="0"/>
          </a:p>
        </p:txBody>
      </p:sp>
      <p:sp>
        <p:nvSpPr>
          <p:cNvPr id="136" name="TextBox 135"/>
          <p:cNvSpPr txBox="1"/>
          <p:nvPr/>
        </p:nvSpPr>
        <p:spPr>
          <a:xfrm>
            <a:off x="5500694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9</a:t>
            </a:r>
            <a:endParaRPr lang="ru-RU" sz="1400" dirty="0"/>
          </a:p>
        </p:txBody>
      </p:sp>
      <p:sp>
        <p:nvSpPr>
          <p:cNvPr id="137" name="TextBox 136"/>
          <p:cNvSpPr txBox="1"/>
          <p:nvPr/>
        </p:nvSpPr>
        <p:spPr>
          <a:xfrm>
            <a:off x="3214678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8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143240" y="5929330"/>
            <a:ext cx="52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19</a:t>
            </a:r>
            <a:endParaRPr lang="ru-RU" sz="1400" dirty="0"/>
          </a:p>
        </p:txBody>
      </p:sp>
      <p:sp>
        <p:nvSpPr>
          <p:cNvPr id="139" name="TextBox 138"/>
          <p:cNvSpPr txBox="1"/>
          <p:nvPr/>
        </p:nvSpPr>
        <p:spPr>
          <a:xfrm>
            <a:off x="3428992" y="5357826"/>
            <a:ext cx="447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18</a:t>
            </a:r>
            <a:endParaRPr lang="ru-RU" sz="1400" dirty="0"/>
          </a:p>
        </p:txBody>
      </p:sp>
      <p:sp>
        <p:nvSpPr>
          <p:cNvPr id="140" name="TextBox 139"/>
          <p:cNvSpPr txBox="1"/>
          <p:nvPr/>
        </p:nvSpPr>
        <p:spPr>
          <a:xfrm>
            <a:off x="5143504" y="4786322"/>
            <a:ext cx="509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17</a:t>
            </a:r>
            <a:endParaRPr lang="ru-RU" sz="1400" dirty="0"/>
          </a:p>
        </p:txBody>
      </p:sp>
      <p:sp>
        <p:nvSpPr>
          <p:cNvPr id="141" name="TextBox 140"/>
          <p:cNvSpPr txBox="1"/>
          <p:nvPr/>
        </p:nvSpPr>
        <p:spPr>
          <a:xfrm>
            <a:off x="3714744" y="3643314"/>
            <a:ext cx="428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14</a:t>
            </a:r>
            <a:endParaRPr lang="ru-RU" sz="1400" dirty="0"/>
          </a:p>
        </p:txBody>
      </p:sp>
      <p:sp>
        <p:nvSpPr>
          <p:cNvPr id="142" name="TextBox 141"/>
          <p:cNvSpPr txBox="1"/>
          <p:nvPr/>
        </p:nvSpPr>
        <p:spPr>
          <a:xfrm>
            <a:off x="1428728" y="278605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13</a:t>
            </a:r>
            <a:endParaRPr lang="ru-RU" sz="1400" dirty="0"/>
          </a:p>
        </p:txBody>
      </p:sp>
      <p:sp>
        <p:nvSpPr>
          <p:cNvPr id="143" name="TextBox 142"/>
          <p:cNvSpPr txBox="1"/>
          <p:nvPr/>
        </p:nvSpPr>
        <p:spPr>
          <a:xfrm>
            <a:off x="2285984" y="4500570"/>
            <a:ext cx="481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16</a:t>
            </a:r>
            <a:endParaRPr lang="ru-RU" sz="1400" dirty="0"/>
          </a:p>
        </p:txBody>
      </p:sp>
      <p:sp>
        <p:nvSpPr>
          <p:cNvPr id="144" name="TextBox 143"/>
          <p:cNvSpPr txBox="1"/>
          <p:nvPr/>
        </p:nvSpPr>
        <p:spPr>
          <a:xfrm>
            <a:off x="114297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15</a:t>
            </a:r>
            <a:endParaRPr lang="ru-RU" sz="1400" dirty="0"/>
          </a:p>
        </p:txBody>
      </p:sp>
      <p:sp>
        <p:nvSpPr>
          <p:cNvPr id="145" name="TextBox 144"/>
          <p:cNvSpPr txBox="1"/>
          <p:nvPr/>
        </p:nvSpPr>
        <p:spPr>
          <a:xfrm>
            <a:off x="5214942" y="2214554"/>
            <a:ext cx="461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11</a:t>
            </a:r>
            <a:endParaRPr lang="ru-RU" sz="1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400049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</a:t>
            </a:r>
            <a:endParaRPr lang="ru-RU" sz="1400" dirty="0"/>
          </a:p>
        </p:txBody>
      </p:sp>
      <p:sp>
        <p:nvSpPr>
          <p:cNvPr id="153" name="TextBox 152"/>
          <p:cNvSpPr txBox="1"/>
          <p:nvPr/>
        </p:nvSpPr>
        <p:spPr>
          <a:xfrm>
            <a:off x="2643174" y="214311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ж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2643174" y="100010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643174" y="271462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2643174" y="157161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2643174" y="185736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643174" y="128586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2643174" y="24288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214678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214678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б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214678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21467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21467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7686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4357686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435768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4357686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435768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ж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4357686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4357686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4357686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357686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357686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4929190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492919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492919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92919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500694" y="71435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м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50069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5500694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550069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550069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50069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ш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692945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692945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692945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692945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6929454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6929454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6929454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2071670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207167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2071670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207167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2071670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2000232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ф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07167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2071670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3214678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3214678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3214678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3214678" y="41433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3214678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214678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3214678" y="500063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3214678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ь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5500694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5500694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5500694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5500694" y="41433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у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5500694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э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5500694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578644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3786182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292892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407193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350043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у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5214942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щ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464343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635795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607219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0" name="TextBox 219"/>
          <p:cNvSpPr txBox="1"/>
          <p:nvPr/>
        </p:nvSpPr>
        <p:spPr>
          <a:xfrm>
            <a:off x="578644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6643702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6357950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з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7215206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4" name="TextBox 223"/>
          <p:cNvSpPr txBox="1"/>
          <p:nvPr/>
        </p:nvSpPr>
        <p:spPr>
          <a:xfrm>
            <a:off x="6643702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1714480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ш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2357422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2928926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ф</a:t>
            </a:r>
          </a:p>
        </p:txBody>
      </p:sp>
      <p:sp>
        <p:nvSpPr>
          <p:cNvPr id="228" name="TextBox 227"/>
          <p:cNvSpPr txBox="1"/>
          <p:nvPr/>
        </p:nvSpPr>
        <p:spPr>
          <a:xfrm>
            <a:off x="4071934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6072198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4643438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5786446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п</a:t>
            </a:r>
          </a:p>
        </p:txBody>
      </p:sp>
      <p:sp>
        <p:nvSpPr>
          <p:cNvPr id="232" name="TextBox 231"/>
          <p:cNvSpPr txBox="1"/>
          <p:nvPr/>
        </p:nvSpPr>
        <p:spPr>
          <a:xfrm>
            <a:off x="5214942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3" name="TextBox 232"/>
          <p:cNvSpPr txBox="1"/>
          <p:nvPr/>
        </p:nvSpPr>
        <p:spPr>
          <a:xfrm>
            <a:off x="492919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4" name="TextBox 233"/>
          <p:cNvSpPr txBox="1"/>
          <p:nvPr/>
        </p:nvSpPr>
        <p:spPr>
          <a:xfrm>
            <a:off x="635795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</a:t>
            </a:r>
          </a:p>
        </p:txBody>
      </p:sp>
      <p:sp>
        <p:nvSpPr>
          <p:cNvPr id="235" name="TextBox 234"/>
          <p:cNvSpPr txBox="1"/>
          <p:nvPr/>
        </p:nvSpPr>
        <p:spPr>
          <a:xfrm>
            <a:off x="1500166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п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1785918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7" name="TextBox 236"/>
          <p:cNvSpPr txBox="1"/>
          <p:nvPr/>
        </p:nvSpPr>
        <p:spPr>
          <a:xfrm>
            <a:off x="2357422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8" name="TextBox 237"/>
          <p:cNvSpPr txBox="1"/>
          <p:nvPr/>
        </p:nvSpPr>
        <p:spPr>
          <a:xfrm>
            <a:off x="2643174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х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9" name="TextBox 238"/>
          <p:cNvSpPr txBox="1"/>
          <p:nvPr/>
        </p:nvSpPr>
        <p:spPr>
          <a:xfrm>
            <a:off x="2928926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0" name="TextBox 239"/>
          <p:cNvSpPr txBox="1"/>
          <p:nvPr/>
        </p:nvSpPr>
        <p:spPr>
          <a:xfrm>
            <a:off x="2643174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1" name="TextBox 240"/>
          <p:cNvSpPr txBox="1"/>
          <p:nvPr/>
        </p:nvSpPr>
        <p:spPr>
          <a:xfrm>
            <a:off x="3786182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2" name="TextBox 241"/>
          <p:cNvSpPr txBox="1"/>
          <p:nvPr/>
        </p:nvSpPr>
        <p:spPr>
          <a:xfrm>
            <a:off x="3500430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а</a:t>
            </a:r>
          </a:p>
        </p:txBody>
      </p:sp>
      <p:sp>
        <p:nvSpPr>
          <p:cNvPr id="243" name="TextBox 242"/>
          <p:cNvSpPr txBox="1"/>
          <p:nvPr/>
        </p:nvSpPr>
        <p:spPr>
          <a:xfrm>
            <a:off x="2928926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4" name="TextBox 243"/>
          <p:cNvSpPr txBox="1"/>
          <p:nvPr/>
        </p:nvSpPr>
        <p:spPr>
          <a:xfrm>
            <a:off x="4929190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5" name="TextBox 244"/>
          <p:cNvSpPr txBox="1"/>
          <p:nvPr/>
        </p:nvSpPr>
        <p:spPr>
          <a:xfrm>
            <a:off x="4643438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6" name="TextBox 245"/>
          <p:cNvSpPr txBox="1"/>
          <p:nvPr/>
        </p:nvSpPr>
        <p:spPr>
          <a:xfrm>
            <a:off x="4357686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в</a:t>
            </a:r>
          </a:p>
        </p:txBody>
      </p:sp>
      <p:sp>
        <p:nvSpPr>
          <p:cNvPr id="247" name="TextBox 246"/>
          <p:cNvSpPr txBox="1"/>
          <p:nvPr/>
        </p:nvSpPr>
        <p:spPr>
          <a:xfrm>
            <a:off x="4071934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8" name="Овальная выноска 247"/>
          <p:cNvSpPr/>
          <p:nvPr/>
        </p:nvSpPr>
        <p:spPr>
          <a:xfrm>
            <a:off x="0" y="2714620"/>
            <a:ext cx="3272102" cy="1571636"/>
          </a:xfrm>
          <a:prstGeom prst="wedgeEllipseCallout">
            <a:avLst>
              <a:gd name="adj1" fmla="val 30414"/>
              <a:gd name="adj2" fmla="val 668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/>
              <a:t>Место, оборудованное для посадки и высадки пассажиров общественного транспорта.</a:t>
            </a:r>
            <a:endParaRPr lang="ru-RU" sz="1600" b="0" i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0" dur="2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" grpId="0"/>
      <p:bldP spid="241" grpId="0"/>
      <p:bldP spid="242" grpId="0"/>
      <p:bldP spid="243" grpId="0"/>
      <p:bldP spid="244" grpId="0"/>
      <p:bldP spid="245" grpId="0"/>
      <p:bldP spid="246" grpId="0"/>
      <p:bldP spid="247" grpId="0"/>
      <p:bldP spid="248" grpId="0" animBg="1"/>
      <p:bldP spid="248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4317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8618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7193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35768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21494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50069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78644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64317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64317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64317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64317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64317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64317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214678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21467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92892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785918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071670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357422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78591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071670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07167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071670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07167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07167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07167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2071670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321467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92892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64317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2357422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50016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214678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21467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786182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50043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64317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292892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21467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214678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321467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321467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214678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64343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435768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07193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92919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550069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492919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492919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4929190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635795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607219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578644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550069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5214942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492919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464343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407193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4357686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435768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435768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435768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4357686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435768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4357686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4357686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4357686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550069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5500694" y="78579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550069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550069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692945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6643702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635795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607219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578644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692945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692945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6929454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692945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692945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692945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721520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635795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6643702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407193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407193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4071934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4071934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4071934" y="564357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4071934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78618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521494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4929190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464343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4357686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4643438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4357686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50043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378618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521494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92919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5500694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550069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550069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550069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550069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578644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 119"/>
          <p:cNvSpPr/>
          <p:nvPr/>
        </p:nvSpPr>
        <p:spPr>
          <a:xfrm>
            <a:off x="607219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Прямоугольник 120"/>
          <p:cNvSpPr/>
          <p:nvPr/>
        </p:nvSpPr>
        <p:spPr>
          <a:xfrm>
            <a:off x="721520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/>
          <p:cNvSpPr/>
          <p:nvPr/>
        </p:nvSpPr>
        <p:spPr>
          <a:xfrm>
            <a:off x="692945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6643702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6357950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TextBox 125"/>
          <p:cNvSpPr txBox="1"/>
          <p:nvPr/>
        </p:nvSpPr>
        <p:spPr>
          <a:xfrm>
            <a:off x="2643174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7" name="TextBox 126"/>
          <p:cNvSpPr txBox="1"/>
          <p:nvPr/>
        </p:nvSpPr>
        <p:spPr>
          <a:xfrm>
            <a:off x="3214678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357686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929190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4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929454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6</a:t>
            </a:r>
            <a:endParaRPr lang="ru-RU" sz="1400" dirty="0"/>
          </a:p>
        </p:txBody>
      </p:sp>
      <p:sp>
        <p:nvSpPr>
          <p:cNvPr id="131" name="TextBox 130"/>
          <p:cNvSpPr txBox="1"/>
          <p:nvPr/>
        </p:nvSpPr>
        <p:spPr>
          <a:xfrm>
            <a:off x="5500694" y="500042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5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071670" y="164305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7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000760" y="3071810"/>
            <a:ext cx="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12</a:t>
            </a:r>
            <a:endParaRPr lang="ru-RU" sz="1400" dirty="0"/>
          </a:p>
        </p:txBody>
      </p:sp>
      <p:sp>
        <p:nvSpPr>
          <p:cNvPr id="135" name="TextBox 134"/>
          <p:cNvSpPr txBox="1"/>
          <p:nvPr/>
        </p:nvSpPr>
        <p:spPr>
          <a:xfrm>
            <a:off x="2285984" y="1643050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10</a:t>
            </a:r>
            <a:endParaRPr lang="ru-RU" sz="1400" dirty="0"/>
          </a:p>
        </p:txBody>
      </p:sp>
      <p:sp>
        <p:nvSpPr>
          <p:cNvPr id="136" name="TextBox 135"/>
          <p:cNvSpPr txBox="1"/>
          <p:nvPr/>
        </p:nvSpPr>
        <p:spPr>
          <a:xfrm>
            <a:off x="5500694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9</a:t>
            </a:r>
            <a:endParaRPr lang="ru-RU" sz="1400" dirty="0"/>
          </a:p>
        </p:txBody>
      </p:sp>
      <p:sp>
        <p:nvSpPr>
          <p:cNvPr id="137" name="TextBox 136"/>
          <p:cNvSpPr txBox="1"/>
          <p:nvPr/>
        </p:nvSpPr>
        <p:spPr>
          <a:xfrm>
            <a:off x="3214678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8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143240" y="5929330"/>
            <a:ext cx="52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19</a:t>
            </a:r>
            <a:endParaRPr lang="ru-RU" sz="1400" dirty="0"/>
          </a:p>
        </p:txBody>
      </p:sp>
      <p:sp>
        <p:nvSpPr>
          <p:cNvPr id="139" name="TextBox 138"/>
          <p:cNvSpPr txBox="1"/>
          <p:nvPr/>
        </p:nvSpPr>
        <p:spPr>
          <a:xfrm>
            <a:off x="3428992" y="5357826"/>
            <a:ext cx="447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18</a:t>
            </a:r>
            <a:endParaRPr lang="ru-RU" sz="1400" dirty="0"/>
          </a:p>
        </p:txBody>
      </p:sp>
      <p:sp>
        <p:nvSpPr>
          <p:cNvPr id="140" name="TextBox 139"/>
          <p:cNvSpPr txBox="1"/>
          <p:nvPr/>
        </p:nvSpPr>
        <p:spPr>
          <a:xfrm>
            <a:off x="5143504" y="4786322"/>
            <a:ext cx="509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17</a:t>
            </a:r>
            <a:endParaRPr lang="ru-RU" sz="1400" dirty="0"/>
          </a:p>
        </p:txBody>
      </p:sp>
      <p:sp>
        <p:nvSpPr>
          <p:cNvPr id="141" name="TextBox 140"/>
          <p:cNvSpPr txBox="1"/>
          <p:nvPr/>
        </p:nvSpPr>
        <p:spPr>
          <a:xfrm>
            <a:off x="3714744" y="3643314"/>
            <a:ext cx="428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14</a:t>
            </a:r>
            <a:endParaRPr lang="ru-RU" sz="1400" dirty="0"/>
          </a:p>
        </p:txBody>
      </p:sp>
      <p:sp>
        <p:nvSpPr>
          <p:cNvPr id="142" name="TextBox 141"/>
          <p:cNvSpPr txBox="1"/>
          <p:nvPr/>
        </p:nvSpPr>
        <p:spPr>
          <a:xfrm>
            <a:off x="1428728" y="278605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13</a:t>
            </a:r>
            <a:endParaRPr lang="ru-RU" sz="1400" dirty="0"/>
          </a:p>
        </p:txBody>
      </p:sp>
      <p:sp>
        <p:nvSpPr>
          <p:cNvPr id="143" name="TextBox 142"/>
          <p:cNvSpPr txBox="1"/>
          <p:nvPr/>
        </p:nvSpPr>
        <p:spPr>
          <a:xfrm>
            <a:off x="2285984" y="4500570"/>
            <a:ext cx="481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16</a:t>
            </a:r>
            <a:endParaRPr lang="ru-RU" sz="1400" dirty="0"/>
          </a:p>
        </p:txBody>
      </p:sp>
      <p:sp>
        <p:nvSpPr>
          <p:cNvPr id="144" name="TextBox 143"/>
          <p:cNvSpPr txBox="1"/>
          <p:nvPr/>
        </p:nvSpPr>
        <p:spPr>
          <a:xfrm>
            <a:off x="114297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15</a:t>
            </a:r>
            <a:endParaRPr lang="ru-RU" sz="1400" dirty="0"/>
          </a:p>
        </p:txBody>
      </p:sp>
      <p:sp>
        <p:nvSpPr>
          <p:cNvPr id="145" name="TextBox 144"/>
          <p:cNvSpPr txBox="1"/>
          <p:nvPr/>
        </p:nvSpPr>
        <p:spPr>
          <a:xfrm>
            <a:off x="5214942" y="2214554"/>
            <a:ext cx="461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11</a:t>
            </a:r>
            <a:endParaRPr lang="ru-RU" sz="1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400049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</a:t>
            </a:r>
            <a:endParaRPr lang="ru-RU" sz="1400" dirty="0"/>
          </a:p>
        </p:txBody>
      </p:sp>
      <p:sp>
        <p:nvSpPr>
          <p:cNvPr id="153" name="TextBox 152"/>
          <p:cNvSpPr txBox="1"/>
          <p:nvPr/>
        </p:nvSpPr>
        <p:spPr>
          <a:xfrm>
            <a:off x="2643174" y="214311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ж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2643174" y="100010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643174" y="271462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2643174" y="157161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2643174" y="185736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643174" y="128586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2643174" y="24288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214678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214678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б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214678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21467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21467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7686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4357686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435768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4357686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435768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ж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4357686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4357686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4357686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357686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357686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4929190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492919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492919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92919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500694" y="71435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м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50069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5500694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550069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550069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50069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ш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692945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692945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692945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692945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6929454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6929454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6929454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2071670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207167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2071670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207167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2071670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2000232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ф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07167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2071670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3214678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3214678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3214678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3214678" y="41433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3214678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214678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3214678" y="500063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3214678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ь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5500694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5500694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5500694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5500694" y="41433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у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5500694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э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5500694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578644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3786182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292892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407193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350043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у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5214942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щ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464343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635795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607219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0" name="TextBox 219"/>
          <p:cNvSpPr txBox="1"/>
          <p:nvPr/>
        </p:nvSpPr>
        <p:spPr>
          <a:xfrm>
            <a:off x="578644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6643702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6357950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з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7215206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4" name="TextBox 223"/>
          <p:cNvSpPr txBox="1"/>
          <p:nvPr/>
        </p:nvSpPr>
        <p:spPr>
          <a:xfrm>
            <a:off x="6643702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1714480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ш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2357422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2928926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ф</a:t>
            </a:r>
          </a:p>
        </p:txBody>
      </p:sp>
      <p:sp>
        <p:nvSpPr>
          <p:cNvPr id="228" name="TextBox 227"/>
          <p:cNvSpPr txBox="1"/>
          <p:nvPr/>
        </p:nvSpPr>
        <p:spPr>
          <a:xfrm>
            <a:off x="4071934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6072198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4643438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5786446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п</a:t>
            </a:r>
          </a:p>
        </p:txBody>
      </p:sp>
      <p:sp>
        <p:nvSpPr>
          <p:cNvPr id="232" name="TextBox 231"/>
          <p:cNvSpPr txBox="1"/>
          <p:nvPr/>
        </p:nvSpPr>
        <p:spPr>
          <a:xfrm>
            <a:off x="5214942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3" name="TextBox 232"/>
          <p:cNvSpPr txBox="1"/>
          <p:nvPr/>
        </p:nvSpPr>
        <p:spPr>
          <a:xfrm>
            <a:off x="492919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4" name="TextBox 233"/>
          <p:cNvSpPr txBox="1"/>
          <p:nvPr/>
        </p:nvSpPr>
        <p:spPr>
          <a:xfrm>
            <a:off x="635795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</a:t>
            </a:r>
          </a:p>
        </p:txBody>
      </p:sp>
      <p:sp>
        <p:nvSpPr>
          <p:cNvPr id="235" name="TextBox 234"/>
          <p:cNvSpPr txBox="1"/>
          <p:nvPr/>
        </p:nvSpPr>
        <p:spPr>
          <a:xfrm>
            <a:off x="1500166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п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1785918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7" name="TextBox 236"/>
          <p:cNvSpPr txBox="1"/>
          <p:nvPr/>
        </p:nvSpPr>
        <p:spPr>
          <a:xfrm>
            <a:off x="2357422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8" name="TextBox 237"/>
          <p:cNvSpPr txBox="1"/>
          <p:nvPr/>
        </p:nvSpPr>
        <p:spPr>
          <a:xfrm>
            <a:off x="2643174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х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9" name="TextBox 238"/>
          <p:cNvSpPr txBox="1"/>
          <p:nvPr/>
        </p:nvSpPr>
        <p:spPr>
          <a:xfrm>
            <a:off x="2928926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0" name="TextBox 239"/>
          <p:cNvSpPr txBox="1"/>
          <p:nvPr/>
        </p:nvSpPr>
        <p:spPr>
          <a:xfrm>
            <a:off x="2643174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1" name="TextBox 240"/>
          <p:cNvSpPr txBox="1"/>
          <p:nvPr/>
        </p:nvSpPr>
        <p:spPr>
          <a:xfrm>
            <a:off x="3786182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2" name="TextBox 241"/>
          <p:cNvSpPr txBox="1"/>
          <p:nvPr/>
        </p:nvSpPr>
        <p:spPr>
          <a:xfrm>
            <a:off x="3500430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а</a:t>
            </a:r>
          </a:p>
        </p:txBody>
      </p:sp>
      <p:sp>
        <p:nvSpPr>
          <p:cNvPr id="243" name="TextBox 242"/>
          <p:cNvSpPr txBox="1"/>
          <p:nvPr/>
        </p:nvSpPr>
        <p:spPr>
          <a:xfrm>
            <a:off x="2928926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4" name="TextBox 243"/>
          <p:cNvSpPr txBox="1"/>
          <p:nvPr/>
        </p:nvSpPr>
        <p:spPr>
          <a:xfrm>
            <a:off x="4929190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5" name="TextBox 244"/>
          <p:cNvSpPr txBox="1"/>
          <p:nvPr/>
        </p:nvSpPr>
        <p:spPr>
          <a:xfrm>
            <a:off x="4643438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6" name="TextBox 245"/>
          <p:cNvSpPr txBox="1"/>
          <p:nvPr/>
        </p:nvSpPr>
        <p:spPr>
          <a:xfrm>
            <a:off x="4357686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в</a:t>
            </a:r>
          </a:p>
        </p:txBody>
      </p:sp>
      <p:sp>
        <p:nvSpPr>
          <p:cNvPr id="247" name="TextBox 246"/>
          <p:cNvSpPr txBox="1"/>
          <p:nvPr/>
        </p:nvSpPr>
        <p:spPr>
          <a:xfrm>
            <a:off x="4071934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8" name="TextBox 247"/>
          <p:cNvSpPr txBox="1"/>
          <p:nvPr/>
        </p:nvSpPr>
        <p:spPr>
          <a:xfrm>
            <a:off x="6072198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9" name="TextBox 248"/>
          <p:cNvSpPr txBox="1"/>
          <p:nvPr/>
        </p:nvSpPr>
        <p:spPr>
          <a:xfrm>
            <a:off x="5786446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0" name="TextBox 249"/>
          <p:cNvSpPr txBox="1"/>
          <p:nvPr/>
        </p:nvSpPr>
        <p:spPr>
          <a:xfrm>
            <a:off x="6357950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т</a:t>
            </a:r>
          </a:p>
        </p:txBody>
      </p:sp>
      <p:sp>
        <p:nvSpPr>
          <p:cNvPr id="251" name="TextBox 250"/>
          <p:cNvSpPr txBox="1"/>
          <p:nvPr/>
        </p:nvSpPr>
        <p:spPr>
          <a:xfrm>
            <a:off x="6643702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у</a:t>
            </a:r>
          </a:p>
        </p:txBody>
      </p:sp>
      <p:sp>
        <p:nvSpPr>
          <p:cNvPr id="252" name="TextBox 251"/>
          <p:cNvSpPr txBox="1"/>
          <p:nvPr/>
        </p:nvSpPr>
        <p:spPr>
          <a:xfrm>
            <a:off x="7215206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3" name="TextBox 252"/>
          <p:cNvSpPr txBox="1"/>
          <p:nvPr/>
        </p:nvSpPr>
        <p:spPr>
          <a:xfrm>
            <a:off x="6929454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4" name="Овальная выноска 253"/>
          <p:cNvSpPr/>
          <p:nvPr/>
        </p:nvSpPr>
        <p:spPr>
          <a:xfrm>
            <a:off x="2526501" y="3017736"/>
            <a:ext cx="3643338" cy="1601878"/>
          </a:xfrm>
          <a:prstGeom prst="wedgeEllipseCallout">
            <a:avLst>
              <a:gd name="adj1" fmla="val 30362"/>
              <a:gd name="adj2" fmla="val 652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/>
              <a:t>Объяснить надо просто, будь ты млад или стар: проезжая часть - для транспорта, для тебя…</a:t>
            </a:r>
            <a:endParaRPr lang="ru-RU" sz="1600" b="0" i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8" dur="2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" grpId="0"/>
      <p:bldP spid="249" grpId="0"/>
      <p:bldP spid="250" grpId="0"/>
      <p:bldP spid="251" grpId="0"/>
      <p:bldP spid="252" grpId="0"/>
      <p:bldP spid="253" grpId="0"/>
      <p:bldP spid="254" grpId="0" animBg="1"/>
      <p:bldP spid="254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4317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8618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7193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35768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21494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50069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78644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64317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64317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64317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64317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64317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64317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214678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21467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92892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785918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071670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357422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78591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071670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07167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071670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07167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07167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07167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2071670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321467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92892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64317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2357422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50016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214678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21467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786182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50043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64317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292892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21467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214678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321467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321467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214678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64343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435768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07193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92919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550069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492919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492919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4929190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635795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607219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578644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550069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5214942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492919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464343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407193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4357686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435768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435768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435768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4357686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435768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4357686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4357686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4357686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550069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5500694" y="78579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550069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550069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692945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6643702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635795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607219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578644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692945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692945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6929454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692945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692945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692945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721520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635795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6643702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407193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407193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4071934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4071934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4071934" y="564357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4071934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78618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521494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4929190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464343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4357686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4643438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4357686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50043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378618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521494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92919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5500694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550069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550069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550069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550069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578644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 119"/>
          <p:cNvSpPr/>
          <p:nvPr/>
        </p:nvSpPr>
        <p:spPr>
          <a:xfrm>
            <a:off x="607219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Прямоугольник 120"/>
          <p:cNvSpPr/>
          <p:nvPr/>
        </p:nvSpPr>
        <p:spPr>
          <a:xfrm>
            <a:off x="721520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/>
          <p:cNvSpPr/>
          <p:nvPr/>
        </p:nvSpPr>
        <p:spPr>
          <a:xfrm>
            <a:off x="692945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6643702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6357950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TextBox 125"/>
          <p:cNvSpPr txBox="1"/>
          <p:nvPr/>
        </p:nvSpPr>
        <p:spPr>
          <a:xfrm>
            <a:off x="2643174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7" name="TextBox 126"/>
          <p:cNvSpPr txBox="1"/>
          <p:nvPr/>
        </p:nvSpPr>
        <p:spPr>
          <a:xfrm>
            <a:off x="3214678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357686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929190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4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929454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6</a:t>
            </a:r>
            <a:endParaRPr lang="ru-RU" sz="1400" dirty="0"/>
          </a:p>
        </p:txBody>
      </p:sp>
      <p:sp>
        <p:nvSpPr>
          <p:cNvPr id="131" name="TextBox 130"/>
          <p:cNvSpPr txBox="1"/>
          <p:nvPr/>
        </p:nvSpPr>
        <p:spPr>
          <a:xfrm>
            <a:off x="5500694" y="500042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5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071670" y="164305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7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000760" y="3071810"/>
            <a:ext cx="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12</a:t>
            </a:r>
            <a:endParaRPr lang="ru-RU" sz="1400" dirty="0"/>
          </a:p>
        </p:txBody>
      </p:sp>
      <p:sp>
        <p:nvSpPr>
          <p:cNvPr id="135" name="TextBox 134"/>
          <p:cNvSpPr txBox="1"/>
          <p:nvPr/>
        </p:nvSpPr>
        <p:spPr>
          <a:xfrm>
            <a:off x="2285984" y="1643050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10</a:t>
            </a:r>
            <a:endParaRPr lang="ru-RU" sz="1400" dirty="0"/>
          </a:p>
        </p:txBody>
      </p:sp>
      <p:sp>
        <p:nvSpPr>
          <p:cNvPr id="136" name="TextBox 135"/>
          <p:cNvSpPr txBox="1"/>
          <p:nvPr/>
        </p:nvSpPr>
        <p:spPr>
          <a:xfrm>
            <a:off x="5500694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9</a:t>
            </a:r>
            <a:endParaRPr lang="ru-RU" sz="1400" dirty="0"/>
          </a:p>
        </p:txBody>
      </p:sp>
      <p:sp>
        <p:nvSpPr>
          <p:cNvPr id="137" name="TextBox 136"/>
          <p:cNvSpPr txBox="1"/>
          <p:nvPr/>
        </p:nvSpPr>
        <p:spPr>
          <a:xfrm>
            <a:off x="3214678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8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143240" y="5929330"/>
            <a:ext cx="52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19</a:t>
            </a:r>
            <a:endParaRPr lang="ru-RU" sz="1400" dirty="0"/>
          </a:p>
        </p:txBody>
      </p:sp>
      <p:sp>
        <p:nvSpPr>
          <p:cNvPr id="139" name="TextBox 138"/>
          <p:cNvSpPr txBox="1"/>
          <p:nvPr/>
        </p:nvSpPr>
        <p:spPr>
          <a:xfrm>
            <a:off x="3428992" y="5357826"/>
            <a:ext cx="447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18</a:t>
            </a:r>
            <a:endParaRPr lang="ru-RU" sz="1400" dirty="0"/>
          </a:p>
        </p:txBody>
      </p:sp>
      <p:sp>
        <p:nvSpPr>
          <p:cNvPr id="140" name="TextBox 139"/>
          <p:cNvSpPr txBox="1"/>
          <p:nvPr/>
        </p:nvSpPr>
        <p:spPr>
          <a:xfrm>
            <a:off x="5143504" y="4786322"/>
            <a:ext cx="509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17</a:t>
            </a:r>
            <a:endParaRPr lang="ru-RU" sz="1400" dirty="0"/>
          </a:p>
        </p:txBody>
      </p:sp>
      <p:sp>
        <p:nvSpPr>
          <p:cNvPr id="141" name="TextBox 140"/>
          <p:cNvSpPr txBox="1"/>
          <p:nvPr/>
        </p:nvSpPr>
        <p:spPr>
          <a:xfrm>
            <a:off x="3714744" y="3643314"/>
            <a:ext cx="428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14</a:t>
            </a:r>
            <a:endParaRPr lang="ru-RU" sz="1400" dirty="0"/>
          </a:p>
        </p:txBody>
      </p:sp>
      <p:sp>
        <p:nvSpPr>
          <p:cNvPr id="142" name="TextBox 141"/>
          <p:cNvSpPr txBox="1"/>
          <p:nvPr/>
        </p:nvSpPr>
        <p:spPr>
          <a:xfrm>
            <a:off x="1428728" y="278605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13</a:t>
            </a:r>
            <a:endParaRPr lang="ru-RU" sz="1400" dirty="0"/>
          </a:p>
        </p:txBody>
      </p:sp>
      <p:sp>
        <p:nvSpPr>
          <p:cNvPr id="143" name="TextBox 142"/>
          <p:cNvSpPr txBox="1"/>
          <p:nvPr/>
        </p:nvSpPr>
        <p:spPr>
          <a:xfrm>
            <a:off x="2285984" y="4500570"/>
            <a:ext cx="481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16</a:t>
            </a:r>
            <a:endParaRPr lang="ru-RU" sz="1400" dirty="0"/>
          </a:p>
        </p:txBody>
      </p:sp>
      <p:sp>
        <p:nvSpPr>
          <p:cNvPr id="144" name="TextBox 143"/>
          <p:cNvSpPr txBox="1"/>
          <p:nvPr/>
        </p:nvSpPr>
        <p:spPr>
          <a:xfrm>
            <a:off x="114297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15</a:t>
            </a:r>
            <a:endParaRPr lang="ru-RU" sz="1400" dirty="0"/>
          </a:p>
        </p:txBody>
      </p:sp>
      <p:sp>
        <p:nvSpPr>
          <p:cNvPr id="145" name="TextBox 144"/>
          <p:cNvSpPr txBox="1"/>
          <p:nvPr/>
        </p:nvSpPr>
        <p:spPr>
          <a:xfrm>
            <a:off x="5214942" y="2214554"/>
            <a:ext cx="461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11</a:t>
            </a:r>
            <a:endParaRPr lang="ru-RU" sz="1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400049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</a:t>
            </a:r>
            <a:endParaRPr lang="ru-RU" sz="1400" dirty="0"/>
          </a:p>
        </p:txBody>
      </p:sp>
      <p:sp>
        <p:nvSpPr>
          <p:cNvPr id="153" name="TextBox 152"/>
          <p:cNvSpPr txBox="1"/>
          <p:nvPr/>
        </p:nvSpPr>
        <p:spPr>
          <a:xfrm>
            <a:off x="2643174" y="214311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ж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2643174" y="100010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643174" y="271462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2643174" y="157161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2643174" y="185736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643174" y="128586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2643174" y="24288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214678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214678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б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214678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21467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21467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7686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4357686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435768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4357686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435768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ж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4357686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4357686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4357686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357686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357686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4929190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492919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492919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92919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500694" y="71435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м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50069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5500694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550069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550069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50069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ш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692945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692945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692945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692945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6929454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6929454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6929454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2071670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207167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2071670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207167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2071670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2000232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ф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07167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2071670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3214678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3214678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3214678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3214678" y="41433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3214678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214678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3214678" y="500063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3214678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ь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5500694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5500694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5500694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5500694" y="41433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у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5500694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э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5500694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578644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3786182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292892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407193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350043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у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5214942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щ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464343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635795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607219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0" name="TextBox 219"/>
          <p:cNvSpPr txBox="1"/>
          <p:nvPr/>
        </p:nvSpPr>
        <p:spPr>
          <a:xfrm>
            <a:off x="578644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6643702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6357950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з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7215206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4" name="TextBox 223"/>
          <p:cNvSpPr txBox="1"/>
          <p:nvPr/>
        </p:nvSpPr>
        <p:spPr>
          <a:xfrm>
            <a:off x="6643702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1714480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ш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2357422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2928926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ф</a:t>
            </a:r>
          </a:p>
        </p:txBody>
      </p:sp>
      <p:sp>
        <p:nvSpPr>
          <p:cNvPr id="228" name="TextBox 227"/>
          <p:cNvSpPr txBox="1"/>
          <p:nvPr/>
        </p:nvSpPr>
        <p:spPr>
          <a:xfrm>
            <a:off x="4071934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6072198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4643438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5786446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п</a:t>
            </a:r>
          </a:p>
        </p:txBody>
      </p:sp>
      <p:sp>
        <p:nvSpPr>
          <p:cNvPr id="232" name="TextBox 231"/>
          <p:cNvSpPr txBox="1"/>
          <p:nvPr/>
        </p:nvSpPr>
        <p:spPr>
          <a:xfrm>
            <a:off x="5214942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3" name="TextBox 232"/>
          <p:cNvSpPr txBox="1"/>
          <p:nvPr/>
        </p:nvSpPr>
        <p:spPr>
          <a:xfrm>
            <a:off x="492919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4" name="TextBox 233"/>
          <p:cNvSpPr txBox="1"/>
          <p:nvPr/>
        </p:nvSpPr>
        <p:spPr>
          <a:xfrm>
            <a:off x="635795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</a:t>
            </a:r>
          </a:p>
        </p:txBody>
      </p:sp>
      <p:sp>
        <p:nvSpPr>
          <p:cNvPr id="235" name="TextBox 234"/>
          <p:cNvSpPr txBox="1"/>
          <p:nvPr/>
        </p:nvSpPr>
        <p:spPr>
          <a:xfrm>
            <a:off x="1500166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п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1785918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7" name="TextBox 236"/>
          <p:cNvSpPr txBox="1"/>
          <p:nvPr/>
        </p:nvSpPr>
        <p:spPr>
          <a:xfrm>
            <a:off x="2357422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8" name="TextBox 237"/>
          <p:cNvSpPr txBox="1"/>
          <p:nvPr/>
        </p:nvSpPr>
        <p:spPr>
          <a:xfrm>
            <a:off x="2643174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х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9" name="TextBox 238"/>
          <p:cNvSpPr txBox="1"/>
          <p:nvPr/>
        </p:nvSpPr>
        <p:spPr>
          <a:xfrm>
            <a:off x="2928926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0" name="TextBox 239"/>
          <p:cNvSpPr txBox="1"/>
          <p:nvPr/>
        </p:nvSpPr>
        <p:spPr>
          <a:xfrm>
            <a:off x="2643174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1" name="TextBox 240"/>
          <p:cNvSpPr txBox="1"/>
          <p:nvPr/>
        </p:nvSpPr>
        <p:spPr>
          <a:xfrm>
            <a:off x="3786182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2" name="TextBox 241"/>
          <p:cNvSpPr txBox="1"/>
          <p:nvPr/>
        </p:nvSpPr>
        <p:spPr>
          <a:xfrm>
            <a:off x="3500430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а</a:t>
            </a:r>
          </a:p>
        </p:txBody>
      </p:sp>
      <p:sp>
        <p:nvSpPr>
          <p:cNvPr id="243" name="TextBox 242"/>
          <p:cNvSpPr txBox="1"/>
          <p:nvPr/>
        </p:nvSpPr>
        <p:spPr>
          <a:xfrm>
            <a:off x="2928926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4" name="TextBox 243"/>
          <p:cNvSpPr txBox="1"/>
          <p:nvPr/>
        </p:nvSpPr>
        <p:spPr>
          <a:xfrm>
            <a:off x="4929190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5" name="TextBox 244"/>
          <p:cNvSpPr txBox="1"/>
          <p:nvPr/>
        </p:nvSpPr>
        <p:spPr>
          <a:xfrm>
            <a:off x="4643438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6" name="TextBox 245"/>
          <p:cNvSpPr txBox="1"/>
          <p:nvPr/>
        </p:nvSpPr>
        <p:spPr>
          <a:xfrm>
            <a:off x="4357686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в</a:t>
            </a:r>
          </a:p>
        </p:txBody>
      </p:sp>
      <p:sp>
        <p:nvSpPr>
          <p:cNvPr id="247" name="TextBox 246"/>
          <p:cNvSpPr txBox="1"/>
          <p:nvPr/>
        </p:nvSpPr>
        <p:spPr>
          <a:xfrm>
            <a:off x="4071934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8" name="TextBox 247"/>
          <p:cNvSpPr txBox="1"/>
          <p:nvPr/>
        </p:nvSpPr>
        <p:spPr>
          <a:xfrm>
            <a:off x="6072198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9" name="TextBox 248"/>
          <p:cNvSpPr txBox="1"/>
          <p:nvPr/>
        </p:nvSpPr>
        <p:spPr>
          <a:xfrm>
            <a:off x="5786446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0" name="TextBox 249"/>
          <p:cNvSpPr txBox="1"/>
          <p:nvPr/>
        </p:nvSpPr>
        <p:spPr>
          <a:xfrm>
            <a:off x="6357950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т</a:t>
            </a:r>
          </a:p>
        </p:txBody>
      </p:sp>
      <p:sp>
        <p:nvSpPr>
          <p:cNvPr id="251" name="TextBox 250"/>
          <p:cNvSpPr txBox="1"/>
          <p:nvPr/>
        </p:nvSpPr>
        <p:spPr>
          <a:xfrm>
            <a:off x="6643702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у</a:t>
            </a:r>
          </a:p>
        </p:txBody>
      </p:sp>
      <p:sp>
        <p:nvSpPr>
          <p:cNvPr id="252" name="TextBox 251"/>
          <p:cNvSpPr txBox="1"/>
          <p:nvPr/>
        </p:nvSpPr>
        <p:spPr>
          <a:xfrm>
            <a:off x="7215206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3" name="TextBox 252"/>
          <p:cNvSpPr txBox="1"/>
          <p:nvPr/>
        </p:nvSpPr>
        <p:spPr>
          <a:xfrm>
            <a:off x="6929454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4" name="TextBox 253"/>
          <p:cNvSpPr txBox="1"/>
          <p:nvPr/>
        </p:nvSpPr>
        <p:spPr>
          <a:xfrm>
            <a:off x="5214942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4929190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6" name="TextBox 255"/>
          <p:cNvSpPr txBox="1"/>
          <p:nvPr/>
        </p:nvSpPr>
        <p:spPr>
          <a:xfrm>
            <a:off x="4357686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7" name="TextBox 256"/>
          <p:cNvSpPr txBox="1"/>
          <p:nvPr/>
        </p:nvSpPr>
        <p:spPr>
          <a:xfrm>
            <a:off x="3786182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8" name="TextBox 257"/>
          <p:cNvSpPr txBox="1"/>
          <p:nvPr/>
        </p:nvSpPr>
        <p:spPr>
          <a:xfrm>
            <a:off x="4643438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9" name="TextBox 258"/>
          <p:cNvSpPr txBox="1"/>
          <p:nvPr/>
        </p:nvSpPr>
        <p:spPr>
          <a:xfrm>
            <a:off x="4071934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60" name="Овальная выноска 259"/>
          <p:cNvSpPr/>
          <p:nvPr/>
        </p:nvSpPr>
        <p:spPr>
          <a:xfrm>
            <a:off x="953259" y="3941208"/>
            <a:ext cx="3328898" cy="1226588"/>
          </a:xfrm>
          <a:prstGeom prst="wedgeEllipseCallout">
            <a:avLst>
              <a:gd name="adj1" fmla="val 33506"/>
              <a:gd name="adj2" fmla="val 721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/>
              <a:t>Если хочешь ехать к другу погостить немного, собирайся поскорей, в путь зовёт …</a:t>
            </a:r>
            <a:endParaRPr lang="ru-RU" sz="1600" b="0" i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8" dur="2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" grpId="0"/>
      <p:bldP spid="255" grpId="0"/>
      <p:bldP spid="256" grpId="0"/>
      <p:bldP spid="257" grpId="0"/>
      <p:bldP spid="258" grpId="0"/>
      <p:bldP spid="259" grpId="0"/>
      <p:bldP spid="260" grpId="0" animBg="1"/>
      <p:bldP spid="260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4317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8618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7193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35768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21494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50069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78644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64317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64317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64317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64317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64317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64317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214678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21467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92892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785918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071670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357422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78591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071670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07167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071670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07167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07167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07167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2071670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321467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92892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64317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2357422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50016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214678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21467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786182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50043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64317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292892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21467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214678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321467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321467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214678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64343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435768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07193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92919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550069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492919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492919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4929190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635795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607219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578644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550069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5214942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492919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464343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407193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4357686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435768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435768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435768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4357686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435768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4357686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4357686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4357686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550069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5500694" y="78579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550069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550069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692945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6643702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635795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607219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578644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692945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692945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6929454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692945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692945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692945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721520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635795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6643702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407193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407193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4071934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4071934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4071934" y="564357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4071934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78618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521494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4929190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464343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4357686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4643438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4357686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50043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378618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521494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92919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5500694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550069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550069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550069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550069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578644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 119"/>
          <p:cNvSpPr/>
          <p:nvPr/>
        </p:nvSpPr>
        <p:spPr>
          <a:xfrm>
            <a:off x="607219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Прямоугольник 120"/>
          <p:cNvSpPr/>
          <p:nvPr/>
        </p:nvSpPr>
        <p:spPr>
          <a:xfrm>
            <a:off x="721520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/>
          <p:cNvSpPr/>
          <p:nvPr/>
        </p:nvSpPr>
        <p:spPr>
          <a:xfrm>
            <a:off x="692945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6643702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6357950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TextBox 125"/>
          <p:cNvSpPr txBox="1"/>
          <p:nvPr/>
        </p:nvSpPr>
        <p:spPr>
          <a:xfrm>
            <a:off x="2643174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7" name="TextBox 126"/>
          <p:cNvSpPr txBox="1"/>
          <p:nvPr/>
        </p:nvSpPr>
        <p:spPr>
          <a:xfrm>
            <a:off x="3214678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357686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929190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4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929454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6</a:t>
            </a:r>
            <a:endParaRPr lang="ru-RU" sz="1400" dirty="0"/>
          </a:p>
        </p:txBody>
      </p:sp>
      <p:sp>
        <p:nvSpPr>
          <p:cNvPr id="131" name="TextBox 130"/>
          <p:cNvSpPr txBox="1"/>
          <p:nvPr/>
        </p:nvSpPr>
        <p:spPr>
          <a:xfrm>
            <a:off x="5500694" y="500042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5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071670" y="164305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7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000760" y="3071810"/>
            <a:ext cx="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12</a:t>
            </a:r>
            <a:endParaRPr lang="ru-RU" sz="1400" dirty="0"/>
          </a:p>
        </p:txBody>
      </p:sp>
      <p:sp>
        <p:nvSpPr>
          <p:cNvPr id="135" name="TextBox 134"/>
          <p:cNvSpPr txBox="1"/>
          <p:nvPr/>
        </p:nvSpPr>
        <p:spPr>
          <a:xfrm>
            <a:off x="2285984" y="1643050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10</a:t>
            </a:r>
            <a:endParaRPr lang="ru-RU" sz="1400" dirty="0"/>
          </a:p>
        </p:txBody>
      </p:sp>
      <p:sp>
        <p:nvSpPr>
          <p:cNvPr id="136" name="TextBox 135"/>
          <p:cNvSpPr txBox="1"/>
          <p:nvPr/>
        </p:nvSpPr>
        <p:spPr>
          <a:xfrm>
            <a:off x="5500694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9</a:t>
            </a:r>
            <a:endParaRPr lang="ru-RU" sz="1400" dirty="0"/>
          </a:p>
        </p:txBody>
      </p:sp>
      <p:sp>
        <p:nvSpPr>
          <p:cNvPr id="137" name="TextBox 136"/>
          <p:cNvSpPr txBox="1"/>
          <p:nvPr/>
        </p:nvSpPr>
        <p:spPr>
          <a:xfrm>
            <a:off x="3214678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8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143240" y="5929330"/>
            <a:ext cx="52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19</a:t>
            </a:r>
            <a:endParaRPr lang="ru-RU" sz="1400" dirty="0"/>
          </a:p>
        </p:txBody>
      </p:sp>
      <p:sp>
        <p:nvSpPr>
          <p:cNvPr id="139" name="TextBox 138"/>
          <p:cNvSpPr txBox="1"/>
          <p:nvPr/>
        </p:nvSpPr>
        <p:spPr>
          <a:xfrm>
            <a:off x="3428992" y="5357826"/>
            <a:ext cx="447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18</a:t>
            </a:r>
            <a:endParaRPr lang="ru-RU" sz="1400" dirty="0"/>
          </a:p>
        </p:txBody>
      </p:sp>
      <p:sp>
        <p:nvSpPr>
          <p:cNvPr id="140" name="TextBox 139"/>
          <p:cNvSpPr txBox="1"/>
          <p:nvPr/>
        </p:nvSpPr>
        <p:spPr>
          <a:xfrm>
            <a:off x="5143504" y="4786322"/>
            <a:ext cx="509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17</a:t>
            </a:r>
            <a:endParaRPr lang="ru-RU" sz="1400" dirty="0"/>
          </a:p>
        </p:txBody>
      </p:sp>
      <p:sp>
        <p:nvSpPr>
          <p:cNvPr id="141" name="TextBox 140"/>
          <p:cNvSpPr txBox="1"/>
          <p:nvPr/>
        </p:nvSpPr>
        <p:spPr>
          <a:xfrm>
            <a:off x="3714744" y="3643314"/>
            <a:ext cx="428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14</a:t>
            </a:r>
            <a:endParaRPr lang="ru-RU" sz="1400" dirty="0"/>
          </a:p>
        </p:txBody>
      </p:sp>
      <p:sp>
        <p:nvSpPr>
          <p:cNvPr id="142" name="TextBox 141"/>
          <p:cNvSpPr txBox="1"/>
          <p:nvPr/>
        </p:nvSpPr>
        <p:spPr>
          <a:xfrm>
            <a:off x="1428728" y="278605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13</a:t>
            </a:r>
            <a:endParaRPr lang="ru-RU" sz="1400" dirty="0"/>
          </a:p>
        </p:txBody>
      </p:sp>
      <p:sp>
        <p:nvSpPr>
          <p:cNvPr id="143" name="TextBox 142"/>
          <p:cNvSpPr txBox="1"/>
          <p:nvPr/>
        </p:nvSpPr>
        <p:spPr>
          <a:xfrm>
            <a:off x="2285984" y="4500570"/>
            <a:ext cx="481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16</a:t>
            </a:r>
            <a:endParaRPr lang="ru-RU" sz="1400" dirty="0"/>
          </a:p>
        </p:txBody>
      </p:sp>
      <p:sp>
        <p:nvSpPr>
          <p:cNvPr id="144" name="TextBox 143"/>
          <p:cNvSpPr txBox="1"/>
          <p:nvPr/>
        </p:nvSpPr>
        <p:spPr>
          <a:xfrm>
            <a:off x="114297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15</a:t>
            </a:r>
            <a:endParaRPr lang="ru-RU" sz="1400" dirty="0"/>
          </a:p>
        </p:txBody>
      </p:sp>
      <p:sp>
        <p:nvSpPr>
          <p:cNvPr id="145" name="TextBox 144"/>
          <p:cNvSpPr txBox="1"/>
          <p:nvPr/>
        </p:nvSpPr>
        <p:spPr>
          <a:xfrm>
            <a:off x="5214942" y="2214554"/>
            <a:ext cx="461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11</a:t>
            </a:r>
            <a:endParaRPr lang="ru-RU" sz="1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400049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</a:t>
            </a:r>
            <a:endParaRPr lang="ru-RU" sz="1400" dirty="0"/>
          </a:p>
        </p:txBody>
      </p:sp>
      <p:sp>
        <p:nvSpPr>
          <p:cNvPr id="153" name="TextBox 152"/>
          <p:cNvSpPr txBox="1"/>
          <p:nvPr/>
        </p:nvSpPr>
        <p:spPr>
          <a:xfrm>
            <a:off x="2643174" y="214311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ж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2643174" y="100010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643174" y="271462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2643174" y="157161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2643174" y="185736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643174" y="128586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2643174" y="24288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214678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214678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б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214678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21467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21467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7686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4357686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435768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4357686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435768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ж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4357686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4357686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4357686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357686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357686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4929190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492919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492919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92919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500694" y="71435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м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50069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5500694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550069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550069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50069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ш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692945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692945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692945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692945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6929454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6929454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6929454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2071670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207167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2071670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207167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2071670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2000232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ф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07167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2071670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3214678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3214678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3214678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3214678" y="41433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3214678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214678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3214678" y="500063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3214678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ь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5500694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5500694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5500694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5500694" y="41433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у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5500694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э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5500694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578644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3786182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292892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407193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350043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у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5214942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щ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464343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635795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607219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0" name="TextBox 219"/>
          <p:cNvSpPr txBox="1"/>
          <p:nvPr/>
        </p:nvSpPr>
        <p:spPr>
          <a:xfrm>
            <a:off x="578644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6643702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6357950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з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7215206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4" name="TextBox 223"/>
          <p:cNvSpPr txBox="1"/>
          <p:nvPr/>
        </p:nvSpPr>
        <p:spPr>
          <a:xfrm>
            <a:off x="6643702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1714480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ш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2357422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2928926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ф</a:t>
            </a:r>
          </a:p>
        </p:txBody>
      </p:sp>
      <p:sp>
        <p:nvSpPr>
          <p:cNvPr id="228" name="TextBox 227"/>
          <p:cNvSpPr txBox="1"/>
          <p:nvPr/>
        </p:nvSpPr>
        <p:spPr>
          <a:xfrm>
            <a:off x="4071934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6072198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4643438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5786446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п</a:t>
            </a:r>
          </a:p>
        </p:txBody>
      </p:sp>
      <p:sp>
        <p:nvSpPr>
          <p:cNvPr id="232" name="TextBox 231"/>
          <p:cNvSpPr txBox="1"/>
          <p:nvPr/>
        </p:nvSpPr>
        <p:spPr>
          <a:xfrm>
            <a:off x="5214942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3" name="TextBox 232"/>
          <p:cNvSpPr txBox="1"/>
          <p:nvPr/>
        </p:nvSpPr>
        <p:spPr>
          <a:xfrm>
            <a:off x="492919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4" name="TextBox 233"/>
          <p:cNvSpPr txBox="1"/>
          <p:nvPr/>
        </p:nvSpPr>
        <p:spPr>
          <a:xfrm>
            <a:off x="635795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</a:t>
            </a:r>
          </a:p>
        </p:txBody>
      </p:sp>
      <p:sp>
        <p:nvSpPr>
          <p:cNvPr id="235" name="TextBox 234"/>
          <p:cNvSpPr txBox="1"/>
          <p:nvPr/>
        </p:nvSpPr>
        <p:spPr>
          <a:xfrm>
            <a:off x="1500166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п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1785918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7" name="TextBox 236"/>
          <p:cNvSpPr txBox="1"/>
          <p:nvPr/>
        </p:nvSpPr>
        <p:spPr>
          <a:xfrm>
            <a:off x="2357422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8" name="TextBox 237"/>
          <p:cNvSpPr txBox="1"/>
          <p:nvPr/>
        </p:nvSpPr>
        <p:spPr>
          <a:xfrm>
            <a:off x="2643174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х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9" name="TextBox 238"/>
          <p:cNvSpPr txBox="1"/>
          <p:nvPr/>
        </p:nvSpPr>
        <p:spPr>
          <a:xfrm>
            <a:off x="2928926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0" name="TextBox 239"/>
          <p:cNvSpPr txBox="1"/>
          <p:nvPr/>
        </p:nvSpPr>
        <p:spPr>
          <a:xfrm>
            <a:off x="2643174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1" name="TextBox 240"/>
          <p:cNvSpPr txBox="1"/>
          <p:nvPr/>
        </p:nvSpPr>
        <p:spPr>
          <a:xfrm>
            <a:off x="3786182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2" name="TextBox 241"/>
          <p:cNvSpPr txBox="1"/>
          <p:nvPr/>
        </p:nvSpPr>
        <p:spPr>
          <a:xfrm>
            <a:off x="3500430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а</a:t>
            </a:r>
          </a:p>
        </p:txBody>
      </p:sp>
      <p:sp>
        <p:nvSpPr>
          <p:cNvPr id="243" name="TextBox 242"/>
          <p:cNvSpPr txBox="1"/>
          <p:nvPr/>
        </p:nvSpPr>
        <p:spPr>
          <a:xfrm>
            <a:off x="2928926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4" name="TextBox 243"/>
          <p:cNvSpPr txBox="1"/>
          <p:nvPr/>
        </p:nvSpPr>
        <p:spPr>
          <a:xfrm>
            <a:off x="4929190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5" name="TextBox 244"/>
          <p:cNvSpPr txBox="1"/>
          <p:nvPr/>
        </p:nvSpPr>
        <p:spPr>
          <a:xfrm>
            <a:off x="4643438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6" name="TextBox 245"/>
          <p:cNvSpPr txBox="1"/>
          <p:nvPr/>
        </p:nvSpPr>
        <p:spPr>
          <a:xfrm>
            <a:off x="4357686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в</a:t>
            </a:r>
          </a:p>
        </p:txBody>
      </p:sp>
      <p:sp>
        <p:nvSpPr>
          <p:cNvPr id="247" name="TextBox 246"/>
          <p:cNvSpPr txBox="1"/>
          <p:nvPr/>
        </p:nvSpPr>
        <p:spPr>
          <a:xfrm>
            <a:off x="4071934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8" name="TextBox 247"/>
          <p:cNvSpPr txBox="1"/>
          <p:nvPr/>
        </p:nvSpPr>
        <p:spPr>
          <a:xfrm>
            <a:off x="6072198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9" name="TextBox 248"/>
          <p:cNvSpPr txBox="1"/>
          <p:nvPr/>
        </p:nvSpPr>
        <p:spPr>
          <a:xfrm>
            <a:off x="5786446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0" name="TextBox 249"/>
          <p:cNvSpPr txBox="1"/>
          <p:nvPr/>
        </p:nvSpPr>
        <p:spPr>
          <a:xfrm>
            <a:off x="6357950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т</a:t>
            </a:r>
          </a:p>
        </p:txBody>
      </p:sp>
      <p:sp>
        <p:nvSpPr>
          <p:cNvPr id="251" name="TextBox 250"/>
          <p:cNvSpPr txBox="1"/>
          <p:nvPr/>
        </p:nvSpPr>
        <p:spPr>
          <a:xfrm>
            <a:off x="6643702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у</a:t>
            </a:r>
          </a:p>
        </p:txBody>
      </p:sp>
      <p:sp>
        <p:nvSpPr>
          <p:cNvPr id="252" name="TextBox 251"/>
          <p:cNvSpPr txBox="1"/>
          <p:nvPr/>
        </p:nvSpPr>
        <p:spPr>
          <a:xfrm>
            <a:off x="7215206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3" name="TextBox 252"/>
          <p:cNvSpPr txBox="1"/>
          <p:nvPr/>
        </p:nvSpPr>
        <p:spPr>
          <a:xfrm>
            <a:off x="6929454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4" name="TextBox 253"/>
          <p:cNvSpPr txBox="1"/>
          <p:nvPr/>
        </p:nvSpPr>
        <p:spPr>
          <a:xfrm>
            <a:off x="5214942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4929190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6" name="TextBox 255"/>
          <p:cNvSpPr txBox="1"/>
          <p:nvPr/>
        </p:nvSpPr>
        <p:spPr>
          <a:xfrm>
            <a:off x="4357686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7" name="TextBox 256"/>
          <p:cNvSpPr txBox="1"/>
          <p:nvPr/>
        </p:nvSpPr>
        <p:spPr>
          <a:xfrm>
            <a:off x="3786182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8" name="TextBox 257"/>
          <p:cNvSpPr txBox="1"/>
          <p:nvPr/>
        </p:nvSpPr>
        <p:spPr>
          <a:xfrm>
            <a:off x="4643438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9" name="TextBox 258"/>
          <p:cNvSpPr txBox="1"/>
          <p:nvPr/>
        </p:nvSpPr>
        <p:spPr>
          <a:xfrm>
            <a:off x="4071934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60" name="TextBox 259"/>
          <p:cNvSpPr txBox="1"/>
          <p:nvPr/>
        </p:nvSpPr>
        <p:spPr>
          <a:xfrm>
            <a:off x="4357686" y="585789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61" name="TextBox 260"/>
          <p:cNvSpPr txBox="1"/>
          <p:nvPr/>
        </p:nvSpPr>
        <p:spPr>
          <a:xfrm>
            <a:off x="4643438" y="585789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62" name="TextBox 261"/>
          <p:cNvSpPr txBox="1"/>
          <p:nvPr/>
        </p:nvSpPr>
        <p:spPr>
          <a:xfrm>
            <a:off x="4071934" y="585789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а</a:t>
            </a:r>
          </a:p>
        </p:txBody>
      </p:sp>
      <p:sp>
        <p:nvSpPr>
          <p:cNvPr id="263" name="TextBox 262"/>
          <p:cNvSpPr txBox="1"/>
          <p:nvPr/>
        </p:nvSpPr>
        <p:spPr>
          <a:xfrm>
            <a:off x="3786182" y="585789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64" name="TextBox 263"/>
          <p:cNvSpPr txBox="1"/>
          <p:nvPr/>
        </p:nvSpPr>
        <p:spPr>
          <a:xfrm>
            <a:off x="3500430" y="585789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65" name="TextBox 264"/>
          <p:cNvSpPr txBox="1"/>
          <p:nvPr/>
        </p:nvSpPr>
        <p:spPr>
          <a:xfrm>
            <a:off x="5214942" y="585789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66" name="TextBox 265"/>
          <p:cNvSpPr txBox="1"/>
          <p:nvPr/>
        </p:nvSpPr>
        <p:spPr>
          <a:xfrm>
            <a:off x="4929190" y="585789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67" name="Овальная выноска 266"/>
          <p:cNvSpPr/>
          <p:nvPr/>
        </p:nvSpPr>
        <p:spPr>
          <a:xfrm>
            <a:off x="435983" y="4385790"/>
            <a:ext cx="3481148" cy="1416618"/>
          </a:xfrm>
          <a:prstGeom prst="wedgeEllipseCallout">
            <a:avLst>
              <a:gd name="adj1" fmla="val 37129"/>
              <a:gd name="adj2" fmla="val 6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/>
              <a:t>Забывать тебе не нужно, что дорога – не игрушка… Для футбола полигон–это школьный …</a:t>
            </a:r>
            <a:endParaRPr lang="ru-RU" sz="1600" b="0" i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4" dur="2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" grpId="0"/>
      <p:bldP spid="261" grpId="0"/>
      <p:bldP spid="262" grpId="0"/>
      <p:bldP spid="263" grpId="0"/>
      <p:bldP spid="264" grpId="0"/>
      <p:bldP spid="265" grpId="0"/>
      <p:bldP spid="266" grpId="0"/>
      <p:bldP spid="267" grpId="0" animBg="1"/>
      <p:bldP spid="267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4317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8618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7193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35768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214942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50069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786446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64317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64317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64317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64317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64317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64317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214678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21467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92892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785918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071670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357422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78591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071670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07167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071670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07167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07167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07167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2071670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3214678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92892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64317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2357422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50016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214678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21467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786182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50043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64317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292892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21467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214678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321467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321467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214678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643438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4357686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07193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929190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550069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492919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4929190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4929190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635795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607219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578644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550069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5214942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4929190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4643438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4071934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4357686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435768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4357686" y="364331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4357686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4357686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435768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4357686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4357686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4357686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550069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5500694" y="78579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5500694" y="107154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550069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6929454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6643702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6357950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6072198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5786446" y="221455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6929454" y="278605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6929454" y="250030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6929454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6929454" y="135729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6929454" y="164305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6929454" y="192880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7215206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6357950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6643702" y="307181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407193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407193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4071934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4071934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4071934" y="564357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4071934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78618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5214942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4929190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4643438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4357686" y="535782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4643438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4357686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350043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378618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5214942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929190" y="59293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5500694" y="335756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550069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5500694" y="450057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5500694" y="421481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5500694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578644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 119"/>
          <p:cNvSpPr/>
          <p:nvPr/>
        </p:nvSpPr>
        <p:spPr>
          <a:xfrm>
            <a:off x="6072198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Прямоугольник 120"/>
          <p:cNvSpPr/>
          <p:nvPr/>
        </p:nvSpPr>
        <p:spPr>
          <a:xfrm>
            <a:off x="7215206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/>
          <p:cNvSpPr/>
          <p:nvPr/>
        </p:nvSpPr>
        <p:spPr>
          <a:xfrm>
            <a:off x="6929454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6643702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6357950" y="478632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TextBox 125"/>
          <p:cNvSpPr txBox="1"/>
          <p:nvPr/>
        </p:nvSpPr>
        <p:spPr>
          <a:xfrm>
            <a:off x="2643174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7" name="TextBox 126"/>
          <p:cNvSpPr txBox="1"/>
          <p:nvPr/>
        </p:nvSpPr>
        <p:spPr>
          <a:xfrm>
            <a:off x="3214678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357686" y="785794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929190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4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929454" y="1071546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6</a:t>
            </a:r>
            <a:endParaRPr lang="ru-RU" sz="1400" dirty="0"/>
          </a:p>
        </p:txBody>
      </p:sp>
      <p:sp>
        <p:nvSpPr>
          <p:cNvPr id="131" name="TextBox 130"/>
          <p:cNvSpPr txBox="1"/>
          <p:nvPr/>
        </p:nvSpPr>
        <p:spPr>
          <a:xfrm>
            <a:off x="5500694" y="500042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5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071670" y="164305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7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000760" y="3071810"/>
            <a:ext cx="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12</a:t>
            </a:r>
            <a:endParaRPr lang="ru-RU" sz="1400" dirty="0"/>
          </a:p>
        </p:txBody>
      </p:sp>
      <p:sp>
        <p:nvSpPr>
          <p:cNvPr id="135" name="TextBox 134"/>
          <p:cNvSpPr txBox="1"/>
          <p:nvPr/>
        </p:nvSpPr>
        <p:spPr>
          <a:xfrm>
            <a:off x="2285984" y="1643050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10</a:t>
            </a:r>
            <a:endParaRPr lang="ru-RU" sz="1400" dirty="0"/>
          </a:p>
        </p:txBody>
      </p:sp>
      <p:sp>
        <p:nvSpPr>
          <p:cNvPr id="136" name="TextBox 135"/>
          <p:cNvSpPr txBox="1"/>
          <p:nvPr/>
        </p:nvSpPr>
        <p:spPr>
          <a:xfrm>
            <a:off x="5500694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9</a:t>
            </a:r>
            <a:endParaRPr lang="ru-RU" sz="1400" dirty="0"/>
          </a:p>
        </p:txBody>
      </p:sp>
      <p:sp>
        <p:nvSpPr>
          <p:cNvPr id="137" name="TextBox 136"/>
          <p:cNvSpPr txBox="1"/>
          <p:nvPr/>
        </p:nvSpPr>
        <p:spPr>
          <a:xfrm>
            <a:off x="3214678" y="3071810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8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143240" y="5929330"/>
            <a:ext cx="52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19</a:t>
            </a:r>
            <a:endParaRPr lang="ru-RU" sz="1400" dirty="0"/>
          </a:p>
        </p:txBody>
      </p:sp>
      <p:sp>
        <p:nvSpPr>
          <p:cNvPr id="139" name="TextBox 138"/>
          <p:cNvSpPr txBox="1"/>
          <p:nvPr/>
        </p:nvSpPr>
        <p:spPr>
          <a:xfrm>
            <a:off x="3428992" y="5357826"/>
            <a:ext cx="447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18</a:t>
            </a:r>
            <a:endParaRPr lang="ru-RU" sz="1400" dirty="0"/>
          </a:p>
        </p:txBody>
      </p:sp>
      <p:sp>
        <p:nvSpPr>
          <p:cNvPr id="140" name="TextBox 139"/>
          <p:cNvSpPr txBox="1"/>
          <p:nvPr/>
        </p:nvSpPr>
        <p:spPr>
          <a:xfrm>
            <a:off x="5143504" y="4786322"/>
            <a:ext cx="509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17</a:t>
            </a:r>
            <a:endParaRPr lang="ru-RU" sz="1400" dirty="0"/>
          </a:p>
        </p:txBody>
      </p:sp>
      <p:sp>
        <p:nvSpPr>
          <p:cNvPr id="141" name="TextBox 140"/>
          <p:cNvSpPr txBox="1"/>
          <p:nvPr/>
        </p:nvSpPr>
        <p:spPr>
          <a:xfrm>
            <a:off x="3714744" y="3643314"/>
            <a:ext cx="428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14</a:t>
            </a:r>
            <a:endParaRPr lang="ru-RU" sz="1400" dirty="0"/>
          </a:p>
        </p:txBody>
      </p:sp>
      <p:sp>
        <p:nvSpPr>
          <p:cNvPr id="142" name="TextBox 141"/>
          <p:cNvSpPr txBox="1"/>
          <p:nvPr/>
        </p:nvSpPr>
        <p:spPr>
          <a:xfrm>
            <a:off x="1428728" y="278605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13</a:t>
            </a:r>
            <a:endParaRPr lang="ru-RU" sz="1400" dirty="0"/>
          </a:p>
        </p:txBody>
      </p:sp>
      <p:sp>
        <p:nvSpPr>
          <p:cNvPr id="143" name="TextBox 142"/>
          <p:cNvSpPr txBox="1"/>
          <p:nvPr/>
        </p:nvSpPr>
        <p:spPr>
          <a:xfrm>
            <a:off x="2285984" y="4500570"/>
            <a:ext cx="481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16</a:t>
            </a:r>
            <a:endParaRPr lang="ru-RU" sz="1400" dirty="0"/>
          </a:p>
        </p:txBody>
      </p:sp>
      <p:sp>
        <p:nvSpPr>
          <p:cNvPr id="144" name="TextBox 143"/>
          <p:cNvSpPr txBox="1"/>
          <p:nvPr/>
        </p:nvSpPr>
        <p:spPr>
          <a:xfrm>
            <a:off x="114297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15</a:t>
            </a:r>
            <a:endParaRPr lang="ru-RU" sz="1400" dirty="0"/>
          </a:p>
        </p:txBody>
      </p:sp>
      <p:sp>
        <p:nvSpPr>
          <p:cNvPr id="145" name="TextBox 144"/>
          <p:cNvSpPr txBox="1"/>
          <p:nvPr/>
        </p:nvSpPr>
        <p:spPr>
          <a:xfrm>
            <a:off x="5214942" y="2214554"/>
            <a:ext cx="461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11</a:t>
            </a:r>
            <a:endParaRPr lang="ru-RU" sz="1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4000496" y="3929066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</a:t>
            </a:r>
            <a:endParaRPr lang="ru-RU" sz="1400" dirty="0"/>
          </a:p>
        </p:txBody>
      </p:sp>
      <p:sp>
        <p:nvSpPr>
          <p:cNvPr id="153" name="TextBox 152"/>
          <p:cNvSpPr txBox="1"/>
          <p:nvPr/>
        </p:nvSpPr>
        <p:spPr>
          <a:xfrm>
            <a:off x="2643174" y="214311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ж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2643174" y="100010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643174" y="271462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2643174" y="157161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2643174" y="185736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643174" y="128586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2643174" y="24288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214678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214678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б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214678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21467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21467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7686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4357686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435768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4357686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435768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ж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4357686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4357686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4357686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357686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357686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4929190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492919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492919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92919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500694" y="71435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м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50069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5500694" y="100010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550069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550069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50069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ш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6929454" y="12858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692945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692945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6929454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6929454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6929454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6929454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2071670" y="242886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2071670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2071670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207167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2071670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2000232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ф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07167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2071670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3214678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3214678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3214678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3214678" y="41433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3214678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214678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е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3214678" y="500063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3214678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ь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5500694" y="328612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5500694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5500694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5500694" y="41433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у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5500694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э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5500694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578644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3786182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2928926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4071934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350043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у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5214942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щ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4643438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6357950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6072198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0" name="TextBox 219"/>
          <p:cNvSpPr txBox="1"/>
          <p:nvPr/>
        </p:nvSpPr>
        <p:spPr>
          <a:xfrm>
            <a:off x="5786446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6643702" y="21431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6357950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з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7215206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4" name="TextBox 223"/>
          <p:cNvSpPr txBox="1"/>
          <p:nvPr/>
        </p:nvSpPr>
        <p:spPr>
          <a:xfrm>
            <a:off x="6643702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1714480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ш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2357422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2928926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ф</a:t>
            </a:r>
          </a:p>
        </p:txBody>
      </p:sp>
      <p:sp>
        <p:nvSpPr>
          <p:cNvPr id="228" name="TextBox 227"/>
          <p:cNvSpPr txBox="1"/>
          <p:nvPr/>
        </p:nvSpPr>
        <p:spPr>
          <a:xfrm>
            <a:off x="4071934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6072198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4643438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5786446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п</a:t>
            </a:r>
          </a:p>
        </p:txBody>
      </p:sp>
      <p:sp>
        <p:nvSpPr>
          <p:cNvPr id="232" name="TextBox 231"/>
          <p:cNvSpPr txBox="1"/>
          <p:nvPr/>
        </p:nvSpPr>
        <p:spPr>
          <a:xfrm>
            <a:off x="5214942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3" name="TextBox 232"/>
          <p:cNvSpPr txBox="1"/>
          <p:nvPr/>
        </p:nvSpPr>
        <p:spPr>
          <a:xfrm>
            <a:off x="492919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4" name="TextBox 233"/>
          <p:cNvSpPr txBox="1"/>
          <p:nvPr/>
        </p:nvSpPr>
        <p:spPr>
          <a:xfrm>
            <a:off x="6357950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</a:t>
            </a:r>
          </a:p>
        </p:txBody>
      </p:sp>
      <p:sp>
        <p:nvSpPr>
          <p:cNvPr id="235" name="TextBox 234"/>
          <p:cNvSpPr txBox="1"/>
          <p:nvPr/>
        </p:nvSpPr>
        <p:spPr>
          <a:xfrm>
            <a:off x="1500166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п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1785918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7" name="TextBox 236"/>
          <p:cNvSpPr txBox="1"/>
          <p:nvPr/>
        </p:nvSpPr>
        <p:spPr>
          <a:xfrm>
            <a:off x="2357422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8" name="TextBox 237"/>
          <p:cNvSpPr txBox="1"/>
          <p:nvPr/>
        </p:nvSpPr>
        <p:spPr>
          <a:xfrm>
            <a:off x="2643174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х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39" name="TextBox 238"/>
          <p:cNvSpPr txBox="1"/>
          <p:nvPr/>
        </p:nvSpPr>
        <p:spPr>
          <a:xfrm>
            <a:off x="2928926" y="38576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0" name="TextBox 239"/>
          <p:cNvSpPr txBox="1"/>
          <p:nvPr/>
        </p:nvSpPr>
        <p:spPr>
          <a:xfrm>
            <a:off x="2643174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1" name="TextBox 240"/>
          <p:cNvSpPr txBox="1"/>
          <p:nvPr/>
        </p:nvSpPr>
        <p:spPr>
          <a:xfrm>
            <a:off x="3786182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2" name="TextBox 241"/>
          <p:cNvSpPr txBox="1"/>
          <p:nvPr/>
        </p:nvSpPr>
        <p:spPr>
          <a:xfrm>
            <a:off x="3500430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а</a:t>
            </a:r>
          </a:p>
        </p:txBody>
      </p:sp>
      <p:sp>
        <p:nvSpPr>
          <p:cNvPr id="243" name="TextBox 242"/>
          <p:cNvSpPr txBox="1"/>
          <p:nvPr/>
        </p:nvSpPr>
        <p:spPr>
          <a:xfrm>
            <a:off x="2928926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4" name="TextBox 243"/>
          <p:cNvSpPr txBox="1"/>
          <p:nvPr/>
        </p:nvSpPr>
        <p:spPr>
          <a:xfrm>
            <a:off x="4929190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5" name="TextBox 244"/>
          <p:cNvSpPr txBox="1"/>
          <p:nvPr/>
        </p:nvSpPr>
        <p:spPr>
          <a:xfrm>
            <a:off x="4643438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6" name="TextBox 245"/>
          <p:cNvSpPr txBox="1"/>
          <p:nvPr/>
        </p:nvSpPr>
        <p:spPr>
          <a:xfrm>
            <a:off x="4357686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в</a:t>
            </a:r>
          </a:p>
        </p:txBody>
      </p:sp>
      <p:sp>
        <p:nvSpPr>
          <p:cNvPr id="247" name="TextBox 246"/>
          <p:cNvSpPr txBox="1"/>
          <p:nvPr/>
        </p:nvSpPr>
        <p:spPr>
          <a:xfrm>
            <a:off x="4071934" y="442913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8" name="TextBox 247"/>
          <p:cNvSpPr txBox="1"/>
          <p:nvPr/>
        </p:nvSpPr>
        <p:spPr>
          <a:xfrm>
            <a:off x="6072198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49" name="TextBox 248"/>
          <p:cNvSpPr txBox="1"/>
          <p:nvPr/>
        </p:nvSpPr>
        <p:spPr>
          <a:xfrm>
            <a:off x="5786446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0" name="TextBox 249"/>
          <p:cNvSpPr txBox="1"/>
          <p:nvPr/>
        </p:nvSpPr>
        <p:spPr>
          <a:xfrm>
            <a:off x="6357950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т</a:t>
            </a:r>
          </a:p>
        </p:txBody>
      </p:sp>
      <p:sp>
        <p:nvSpPr>
          <p:cNvPr id="251" name="TextBox 250"/>
          <p:cNvSpPr txBox="1"/>
          <p:nvPr/>
        </p:nvSpPr>
        <p:spPr>
          <a:xfrm>
            <a:off x="6643702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у</a:t>
            </a:r>
          </a:p>
        </p:txBody>
      </p:sp>
      <p:sp>
        <p:nvSpPr>
          <p:cNvPr id="252" name="TextBox 251"/>
          <p:cNvSpPr txBox="1"/>
          <p:nvPr/>
        </p:nvSpPr>
        <p:spPr>
          <a:xfrm>
            <a:off x="7215206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3" name="TextBox 252"/>
          <p:cNvSpPr txBox="1"/>
          <p:nvPr/>
        </p:nvSpPr>
        <p:spPr>
          <a:xfrm>
            <a:off x="6929454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4" name="TextBox 253"/>
          <p:cNvSpPr txBox="1"/>
          <p:nvPr/>
        </p:nvSpPr>
        <p:spPr>
          <a:xfrm>
            <a:off x="5214942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4929190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6" name="TextBox 255"/>
          <p:cNvSpPr txBox="1"/>
          <p:nvPr/>
        </p:nvSpPr>
        <p:spPr>
          <a:xfrm>
            <a:off x="4357686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7" name="TextBox 256"/>
          <p:cNvSpPr txBox="1"/>
          <p:nvPr/>
        </p:nvSpPr>
        <p:spPr>
          <a:xfrm>
            <a:off x="3786182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8" name="TextBox 257"/>
          <p:cNvSpPr txBox="1"/>
          <p:nvPr/>
        </p:nvSpPr>
        <p:spPr>
          <a:xfrm>
            <a:off x="4643438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9" name="TextBox 258"/>
          <p:cNvSpPr txBox="1"/>
          <p:nvPr/>
        </p:nvSpPr>
        <p:spPr>
          <a:xfrm>
            <a:off x="4071934" y="528638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60" name="TextBox 259"/>
          <p:cNvSpPr txBox="1"/>
          <p:nvPr/>
        </p:nvSpPr>
        <p:spPr>
          <a:xfrm>
            <a:off x="4357686" y="585789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61" name="TextBox 260"/>
          <p:cNvSpPr txBox="1"/>
          <p:nvPr/>
        </p:nvSpPr>
        <p:spPr>
          <a:xfrm>
            <a:off x="4643438" y="585789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62" name="TextBox 261"/>
          <p:cNvSpPr txBox="1"/>
          <p:nvPr/>
        </p:nvSpPr>
        <p:spPr>
          <a:xfrm>
            <a:off x="4071934" y="585789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а</a:t>
            </a:r>
          </a:p>
        </p:txBody>
      </p:sp>
      <p:sp>
        <p:nvSpPr>
          <p:cNvPr id="263" name="TextBox 262"/>
          <p:cNvSpPr txBox="1"/>
          <p:nvPr/>
        </p:nvSpPr>
        <p:spPr>
          <a:xfrm>
            <a:off x="3786182" y="585789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64" name="TextBox 263"/>
          <p:cNvSpPr txBox="1"/>
          <p:nvPr/>
        </p:nvSpPr>
        <p:spPr>
          <a:xfrm>
            <a:off x="3500430" y="585789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65" name="TextBox 264"/>
          <p:cNvSpPr txBox="1"/>
          <p:nvPr/>
        </p:nvSpPr>
        <p:spPr>
          <a:xfrm>
            <a:off x="5214942" y="585789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66" name="TextBox 265"/>
          <p:cNvSpPr txBox="1"/>
          <p:nvPr/>
        </p:nvSpPr>
        <p:spPr>
          <a:xfrm>
            <a:off x="4929190" y="585789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67" name="TextBox 266"/>
          <p:cNvSpPr txBox="1"/>
          <p:nvPr/>
        </p:nvSpPr>
        <p:spPr>
          <a:xfrm>
            <a:off x="4071934" y="557214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з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68" name="TextBox 267"/>
          <p:cNvSpPr txBox="1"/>
          <p:nvPr/>
        </p:nvSpPr>
        <p:spPr>
          <a:xfrm>
            <a:off x="4071934" y="500063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м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69" name="TextBox 268"/>
          <p:cNvSpPr txBox="1"/>
          <p:nvPr/>
        </p:nvSpPr>
        <p:spPr>
          <a:xfrm>
            <a:off x="4071934" y="47148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</a:t>
            </a:r>
          </a:p>
        </p:txBody>
      </p:sp>
      <p:sp>
        <p:nvSpPr>
          <p:cNvPr id="270" name="TextBox 269"/>
          <p:cNvSpPr txBox="1"/>
          <p:nvPr/>
        </p:nvSpPr>
        <p:spPr>
          <a:xfrm>
            <a:off x="4071934" y="41433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т</a:t>
            </a:r>
          </a:p>
        </p:txBody>
      </p:sp>
      <p:sp>
        <p:nvSpPr>
          <p:cNvPr id="271" name="Овальная выноска 270"/>
          <p:cNvSpPr/>
          <p:nvPr/>
        </p:nvSpPr>
        <p:spPr>
          <a:xfrm>
            <a:off x="3578406" y="2761351"/>
            <a:ext cx="3273071" cy="1192421"/>
          </a:xfrm>
          <a:prstGeom prst="wedgeEllipseCallout">
            <a:avLst>
              <a:gd name="adj1" fmla="val -25663"/>
              <a:gd name="adj2" fmla="val 690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/>
              <a:t>Если кошка на дороге или вдруг коза, чтоб её не задавить жми на …</a:t>
            </a:r>
            <a:endParaRPr lang="ru-RU" sz="1600" b="0" i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6" dur="2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" grpId="0"/>
      <p:bldP spid="268" grpId="0"/>
      <p:bldP spid="269" grpId="0"/>
      <p:bldP spid="270" grpId="0"/>
      <p:bldP spid="271" grpId="0" animBg="1"/>
      <p:bldP spid="271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Box 149"/>
          <p:cNvSpPr txBox="1"/>
          <p:nvPr/>
        </p:nvSpPr>
        <p:spPr>
          <a:xfrm>
            <a:off x="1142976" y="1857364"/>
            <a:ext cx="6643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/>
              <a:t>  </a:t>
            </a:r>
            <a:r>
              <a:rPr lang="ru-RU" sz="9600" dirty="0" smtClean="0">
                <a:solidFill>
                  <a:srgbClr val="FF0000"/>
                </a:solidFill>
              </a:rPr>
              <a:t>молодцы </a:t>
            </a:r>
            <a:endParaRPr lang="ru-RU" sz="9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2119</Words>
  <Application>Microsoft Office PowerPoint</Application>
  <PresentationFormat>Экран (4:3)</PresentationFormat>
  <Paragraphs>1759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Кроссворд на тему  «Правила дорожного движения»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Федотова Виктория Александровна</dc:creator>
  <cp:lastModifiedBy>Галина Михайловна</cp:lastModifiedBy>
  <cp:revision>33</cp:revision>
  <dcterms:created xsi:type="dcterms:W3CDTF">2011-01-05T18:31:26Z</dcterms:created>
  <dcterms:modified xsi:type="dcterms:W3CDTF">2020-03-28T19:25:27Z</dcterms:modified>
</cp:coreProperties>
</file>