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10D93-D3B5-43C9-9730-A3324C6D23C4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B90F9-DCE9-4D38-9172-C312DA08EC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1456" t="27593" r="36337" b="1702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ИЛЬШАТ</dc:creator>
  <cp:lastModifiedBy>Пользователь</cp:lastModifiedBy>
  <cp:revision>1</cp:revision>
  <cp:lastPrinted>2024-03-14T05:42:47Z</cp:lastPrinted>
  <dcterms:created xsi:type="dcterms:W3CDTF">2024-03-13T15:56:49Z</dcterms:created>
  <dcterms:modified xsi:type="dcterms:W3CDTF">2024-03-14T05:44:11Z</dcterms:modified>
</cp:coreProperties>
</file>