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10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25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955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03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63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7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290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22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47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3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976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53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3316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589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02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9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FFF15-E368-45C7-A77A-12A775DEB19C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8B9271B-5D26-4828-88DB-6CE64B35E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4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616" y="193168"/>
            <a:ext cx="8279475" cy="980543"/>
          </a:xfrm>
        </p:spPr>
        <p:txBody>
          <a:bodyPr>
            <a:normAutofit fontScale="90000"/>
          </a:bodyPr>
          <a:lstStyle/>
          <a:p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10-б педагогического класса Гордеева Камилла и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Шакирзянова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Азалия -  победители  Межрайонной научно- практической конференции «Наука и мы», педагогической олимпиады, проведенных в Арском педагогическом колледже им. Г Тукая/10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нчы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педагогик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Гордеева Камилла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Шакирҗанова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Азалия Г. Тукай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исемендәге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Арча педагогика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көллиятендә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уздырылган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Фән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без»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районара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фәнни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гамәли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конференциясендә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педагогик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олимпиадада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җиңүчеләр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0" i="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Афәрин</a:t>
            </a:r>
            <a:r>
              <a:rPr lang="ru-RU" sz="1200" b="0" i="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 </a:t>
            </a:r>
            <a:b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2" y="1354977"/>
            <a:ext cx="2668384" cy="3557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649" y="1016593"/>
            <a:ext cx="4261337" cy="3196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72" y="193168"/>
            <a:ext cx="1551276" cy="8738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7213" y="150121"/>
            <a:ext cx="1634801" cy="9169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4899" y="4072214"/>
            <a:ext cx="3717295" cy="2785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0591" y="905367"/>
            <a:ext cx="2973709" cy="2228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2775" y="4494598"/>
            <a:ext cx="2954014" cy="221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27016" y="2308644"/>
            <a:ext cx="1234998" cy="1650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46690" y="3846099"/>
            <a:ext cx="3272802" cy="2453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5240" b="6808"/>
          <a:stretch/>
        </p:blipFill>
        <p:spPr>
          <a:xfrm>
            <a:off x="7054339" y="2481022"/>
            <a:ext cx="2069359" cy="1424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6570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6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Обучающиеся 10-б педагогического класса Гордеева Камилла и Шакирзянова Азалия -  победители  Межрайонной научно- практической конференции «Наука и мы», педагогической олимпиады, проведенных в Арском педагогическом колледже им. Г Тукая/10 нчы педагогик сыйныф укучылары Гордеева Камилла һәм Шакирҗанова Азалия Г. Тукай исемендәге  Арча педагогика көллиятендә уздырылган «Фән һәм без» районара фәнни - гамәли конференциясендә һәм педагогик олимпиадада  җиңүчеләр. Афәрин! 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Обучающиеся 10-б педагогического класса Гордеева Камилла и Шакирзянова Азалия -  победители  Межрайонной научно- практической конференции «Наука и мы», педагогической олимпиады, проведенных в Арском педагогическом колледже им. Г Тукая/10 нчы педагогик сыйныф укучылары Гордеева Камилла һәм Шакирҗанова Азалия Г. Тукай исемендәге  Арча педагогика көллиятендә уздырылган «Фән һәм без» районара фәнни - гамәли конференциясендә һәм педагогик олимпиадада  җиңүчеләр. Афәрин!</dc:title>
  <dc:creator>Пользователь</dc:creator>
  <cp:lastModifiedBy>Пользователь</cp:lastModifiedBy>
  <cp:revision>3</cp:revision>
  <dcterms:created xsi:type="dcterms:W3CDTF">2023-04-14T10:22:05Z</dcterms:created>
  <dcterms:modified xsi:type="dcterms:W3CDTF">2023-04-14T10:36:02Z</dcterms:modified>
</cp:coreProperties>
</file>