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20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27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2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8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43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95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9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6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76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4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3E1E7-FEDC-45FA-96E6-185D6FD77AF5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0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hqtexture.com/uploads/posts/2012-03/1330644137-1353881-green_natural_back_144-mb_shutterstock_51639904_www.hqtexture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9"/>
          <a:stretch/>
        </p:blipFill>
        <p:spPr bwMode="auto">
          <a:xfrm>
            <a:off x="-33892" y="0"/>
            <a:ext cx="9334633" cy="68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260648"/>
            <a:ext cx="5285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</a:rPr>
              <a:t>Всероссийская акция  «Разноцветное лето»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В рамках реализации международной программы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 «Эко школы/Зеленый флаг»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1" y="1183979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Вторая младшая группа</a:t>
            </a:r>
            <a:r>
              <a:rPr lang="ru-RU" dirty="0">
                <a:solidFill>
                  <a:prstClr val="black"/>
                </a:solidFill>
              </a:rPr>
              <a:t>, воспитатель </a:t>
            </a:r>
            <a:r>
              <a:rPr lang="ru-RU" dirty="0" err="1">
                <a:solidFill>
                  <a:prstClr val="black"/>
                </a:solidFill>
              </a:rPr>
              <a:t>Хананова</a:t>
            </a:r>
            <a:r>
              <a:rPr lang="ru-RU" dirty="0">
                <a:solidFill>
                  <a:prstClr val="black"/>
                </a:solidFill>
              </a:rPr>
              <a:t> А.Р</a:t>
            </a:r>
          </a:p>
        </p:txBody>
      </p:sp>
      <p:pic>
        <p:nvPicPr>
          <p:cNvPr id="3074" name="Picture 2" descr="C:\Users\ICL\Desktop\IMG-20220406-WA00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942" y="1683661"/>
            <a:ext cx="3546258" cy="47283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597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404665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2 группа </a:t>
            </a:r>
            <a:r>
              <a:rPr lang="ru-RU" dirty="0" smtClean="0">
                <a:solidFill>
                  <a:prstClr val="black"/>
                </a:solidFill>
              </a:rPr>
              <a:t>– старшая 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smtClean="0">
                <a:solidFill>
                  <a:prstClr val="black"/>
                </a:solidFill>
              </a:rPr>
              <a:t>Ибрагимова А.Р.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098" name="Picture 2" descr="C:\Users\ICL\Desktop\IMG-20220406-WA01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68" y="1556792"/>
            <a:ext cx="5976664" cy="448249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46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4868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3 группа </a:t>
            </a:r>
            <a:r>
              <a:rPr lang="ru-RU" dirty="0" smtClean="0">
                <a:solidFill>
                  <a:prstClr val="black"/>
                </a:solidFill>
              </a:rPr>
              <a:t>–старшая, воспитатели </a:t>
            </a:r>
            <a:r>
              <a:rPr lang="ru-RU" dirty="0" err="1" smtClean="0">
                <a:solidFill>
                  <a:prstClr val="black"/>
                </a:solidFill>
              </a:rPr>
              <a:t>Бусарева</a:t>
            </a:r>
            <a:r>
              <a:rPr lang="ru-RU" dirty="0" smtClean="0">
                <a:solidFill>
                  <a:prstClr val="black"/>
                </a:solidFill>
              </a:rPr>
              <a:t> С.В., </a:t>
            </a:r>
            <a:r>
              <a:rPr lang="ru-RU" dirty="0" err="1" smtClean="0">
                <a:solidFill>
                  <a:prstClr val="black"/>
                </a:solidFill>
              </a:rPr>
              <a:t>Тохбатова</a:t>
            </a:r>
            <a:r>
              <a:rPr lang="ru-RU" dirty="0" smtClean="0">
                <a:solidFill>
                  <a:prstClr val="black"/>
                </a:solidFill>
              </a:rPr>
              <a:t> Г.Н.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ICL\Desktop\3 группа произрастани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818" y="1629000"/>
            <a:ext cx="5664363" cy="42482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217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620688"/>
            <a:ext cx="5238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4 группа </a:t>
            </a:r>
            <a:r>
              <a:rPr lang="ru-RU" dirty="0" smtClean="0">
                <a:solidFill>
                  <a:prstClr val="black"/>
                </a:solidFill>
              </a:rPr>
              <a:t>–средняя,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>
                <a:solidFill>
                  <a:prstClr val="black"/>
                </a:solidFill>
              </a:rPr>
              <a:t>Гильмутдинова</a:t>
            </a:r>
            <a:r>
              <a:rPr lang="ru-RU" dirty="0">
                <a:solidFill>
                  <a:prstClr val="black"/>
                </a:solidFill>
              </a:rPr>
              <a:t> Р.М</a:t>
            </a:r>
          </a:p>
        </p:txBody>
      </p:sp>
      <p:pic>
        <p:nvPicPr>
          <p:cNvPr id="1026" name="Picture 2" descr="C:\Users\ICL\Desktop\IMG-20220405-WA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040" y="1412776"/>
            <a:ext cx="3851920" cy="513589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213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692696"/>
            <a:ext cx="6578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5 </a:t>
            </a:r>
            <a:r>
              <a:rPr lang="ru-RU" dirty="0" smtClean="0">
                <a:solidFill>
                  <a:prstClr val="black"/>
                </a:solidFill>
              </a:rPr>
              <a:t>группа-старшая,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>
                <a:solidFill>
                  <a:prstClr val="black"/>
                </a:solidFill>
              </a:rPr>
              <a:t>Байгузила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Л.Ш., </a:t>
            </a:r>
            <a:r>
              <a:rPr lang="ru-RU" dirty="0" err="1" smtClean="0">
                <a:solidFill>
                  <a:prstClr val="black"/>
                </a:solidFill>
              </a:rPr>
              <a:t>Сабиржанова</a:t>
            </a:r>
            <a:r>
              <a:rPr lang="ru-RU" dirty="0" smtClean="0">
                <a:solidFill>
                  <a:prstClr val="black"/>
                </a:solidFill>
              </a:rPr>
              <a:t> И.Р.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122" name="Picture 2" descr="C:\Users\ICL\Desktop\IMG-20220406-WA00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002" y="1078988"/>
            <a:ext cx="2759182" cy="551836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190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764704"/>
            <a:ext cx="7302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6 </a:t>
            </a:r>
            <a:r>
              <a:rPr lang="ru-RU" dirty="0" smtClean="0">
                <a:solidFill>
                  <a:prstClr val="black"/>
                </a:solidFill>
              </a:rPr>
              <a:t>группа-подготовительная,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>
                <a:solidFill>
                  <a:prstClr val="black"/>
                </a:solidFill>
              </a:rPr>
              <a:t>Пляшева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Г.А., </a:t>
            </a:r>
            <a:r>
              <a:rPr lang="ru-RU" dirty="0" err="1" smtClean="0">
                <a:solidFill>
                  <a:prstClr val="black"/>
                </a:solidFill>
              </a:rPr>
              <a:t>Сабиржанова</a:t>
            </a:r>
            <a:r>
              <a:rPr lang="ru-RU" dirty="0" smtClean="0">
                <a:solidFill>
                  <a:prstClr val="black"/>
                </a:solidFill>
              </a:rPr>
              <a:t> И.Р.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C:\Users\ICL\Desktop\IMG-20220406-WA00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32" y="1556792"/>
            <a:ext cx="6120680" cy="45905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50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476672"/>
            <a:ext cx="6057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7 группа </a:t>
            </a:r>
            <a:r>
              <a:rPr lang="ru-RU" dirty="0">
                <a:solidFill>
                  <a:prstClr val="black"/>
                </a:solidFill>
              </a:rPr>
              <a:t>– </a:t>
            </a:r>
            <a:r>
              <a:rPr lang="ru-RU" dirty="0" smtClean="0">
                <a:solidFill>
                  <a:prstClr val="black"/>
                </a:solidFill>
              </a:rPr>
              <a:t>подготовительная,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>
                <a:solidFill>
                  <a:prstClr val="black"/>
                </a:solidFill>
              </a:rPr>
              <a:t>Бадреева</a:t>
            </a:r>
            <a:r>
              <a:rPr lang="ru-RU" dirty="0">
                <a:solidFill>
                  <a:prstClr val="black"/>
                </a:solidFill>
              </a:rPr>
              <a:t> Г.Р</a:t>
            </a:r>
          </a:p>
        </p:txBody>
      </p:sp>
      <p:pic>
        <p:nvPicPr>
          <p:cNvPr id="1026" name="Picture 2" descr="C:\Users\ICL\Desktop\7 групп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889691" cy="38700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43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42110" y="581891"/>
            <a:ext cx="629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8 </a:t>
            </a:r>
            <a:r>
              <a:rPr lang="ru-RU" dirty="0" smtClean="0">
                <a:solidFill>
                  <a:prstClr val="black"/>
                </a:solidFill>
              </a:rPr>
              <a:t>группа- вторая младшая группа </a:t>
            </a:r>
            <a:r>
              <a:rPr lang="ru-RU" dirty="0">
                <a:solidFill>
                  <a:prstClr val="black"/>
                </a:solidFill>
              </a:rPr>
              <a:t>воспитатель </a:t>
            </a:r>
            <a:r>
              <a:rPr lang="ru-RU" dirty="0" err="1">
                <a:solidFill>
                  <a:prstClr val="black"/>
                </a:solidFill>
              </a:rPr>
              <a:t>Тохбатова</a:t>
            </a:r>
            <a:r>
              <a:rPr lang="ru-RU" dirty="0">
                <a:solidFill>
                  <a:prstClr val="black"/>
                </a:solidFill>
              </a:rPr>
              <a:t> Г.Н</a:t>
            </a:r>
          </a:p>
        </p:txBody>
      </p:sp>
      <p:pic>
        <p:nvPicPr>
          <p:cNvPr id="6146" name="Picture 2" descr="C:\Users\ICL\Desktop\IMG-20220406-WA00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780" y="1273000"/>
            <a:ext cx="3960440" cy="52805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208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5018" y="548680"/>
            <a:ext cx="64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9 группа – разновозрастная, воспитатель Гарипова Л.Х</a:t>
            </a:r>
          </a:p>
        </p:txBody>
      </p:sp>
      <p:pic>
        <p:nvPicPr>
          <p:cNvPr id="7170" name="Picture 2" descr="C:\Users\ICL\Desktop\IMG-20220406-WA00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820" y="1317429"/>
            <a:ext cx="6108171" cy="458112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766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836712"/>
            <a:ext cx="4990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10 </a:t>
            </a:r>
            <a:r>
              <a:rPr lang="ru-RU" dirty="0" smtClean="0">
                <a:solidFill>
                  <a:prstClr val="black"/>
                </a:solidFill>
              </a:rPr>
              <a:t>группа-старшая, </a:t>
            </a:r>
            <a:r>
              <a:rPr lang="ru-RU" dirty="0">
                <a:solidFill>
                  <a:prstClr val="black"/>
                </a:solidFill>
              </a:rPr>
              <a:t>воспитатель Сафиуллина Х.М</a:t>
            </a:r>
          </a:p>
        </p:txBody>
      </p:sp>
      <p:pic>
        <p:nvPicPr>
          <p:cNvPr id="1026" name="Picture 2" descr="C:\Users\ICL\Desktop\IMG-20220406-WA00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1772816"/>
            <a:ext cx="5568085" cy="417606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209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836712"/>
            <a:ext cx="4929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11 группа – средняя,  воспитатель Салихова Г.М.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C:\Users\ICL\Desktop\IMG-20220406-WA00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6162"/>
            <a:ext cx="8136904" cy="366669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463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620688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12 </a:t>
            </a:r>
            <a:r>
              <a:rPr lang="ru-RU" dirty="0" smtClean="0">
                <a:solidFill>
                  <a:prstClr val="black"/>
                </a:solidFill>
              </a:rPr>
              <a:t>группа- подготовительная, </a:t>
            </a:r>
            <a:r>
              <a:rPr lang="ru-RU" dirty="0">
                <a:solidFill>
                  <a:prstClr val="black"/>
                </a:solidFill>
              </a:rPr>
              <a:t>воспитатель Закирова А.Ф</a:t>
            </a:r>
          </a:p>
        </p:txBody>
      </p:sp>
      <p:pic>
        <p:nvPicPr>
          <p:cNvPr id="3074" name="Picture 2" descr="C:\Users\ICL\Desktop\фото разноцветное лето\IMG_20220405_0914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17" y="1556792"/>
            <a:ext cx="7111009" cy="399994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3277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119</Words>
  <Application>Microsoft Office PowerPoint</Application>
  <PresentationFormat>Экран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</dc:creator>
  <cp:lastModifiedBy>ICL</cp:lastModifiedBy>
  <cp:revision>16</cp:revision>
  <dcterms:created xsi:type="dcterms:W3CDTF">2021-04-05T18:40:10Z</dcterms:created>
  <dcterms:modified xsi:type="dcterms:W3CDTF">2022-04-06T10:53:53Z</dcterms:modified>
</cp:coreProperties>
</file>