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517" r:id="rId2"/>
    <p:sldId id="577" r:id="rId3"/>
    <p:sldId id="575" r:id="rId4"/>
    <p:sldId id="576" r:id="rId5"/>
    <p:sldId id="581" r:id="rId6"/>
    <p:sldId id="578" r:id="rId7"/>
    <p:sldId id="582" r:id="rId8"/>
    <p:sldId id="579" r:id="rId9"/>
    <p:sldId id="583" r:id="rId10"/>
    <p:sldId id="584" r:id="rId11"/>
  </p:sldIdLst>
  <p:sldSz cx="9144000" cy="5143500" type="screen16x9"/>
  <p:notesSz cx="9874250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D1F53"/>
    <a:srgbClr val="64302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2" autoAdjust="0"/>
    <p:restoredTop sz="93369" autoAdjust="0"/>
  </p:normalViewPr>
  <p:slideViewPr>
    <p:cSldViewPr>
      <p:cViewPr>
        <p:scale>
          <a:sx n="53" d="100"/>
          <a:sy n="53" d="100"/>
        </p:scale>
        <p:origin x="-948" y="-6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1938" y="-84"/>
      </p:cViewPr>
      <p:guideLst>
        <p:guide orient="horz" pos="2141"/>
        <p:guide pos="311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E959DA-6AB5-45D8-B8AD-66142DAA6F3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A2B37C51-D424-41B0-BFD1-47C2E5D95B2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Педагог</a:t>
          </a:r>
          <a:endParaRPr lang="ru-RU" sz="24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2E23815-503F-47A7-BF62-BB5176735970}" type="parTrans" cxnId="{B8CA0FFA-8583-43AC-932C-58118BEC999D}">
      <dgm:prSet/>
      <dgm:spPr/>
      <dgm:t>
        <a:bodyPr/>
        <a:lstStyle/>
        <a:p>
          <a:endParaRPr lang="ru-RU"/>
        </a:p>
      </dgm:t>
    </dgm:pt>
    <dgm:pt modelId="{CBC847F7-B056-4A81-BDAC-641B02A494FA}" type="sibTrans" cxnId="{B8CA0FFA-8583-43AC-932C-58118BEC999D}">
      <dgm:prSet/>
      <dgm:spPr/>
      <dgm:t>
        <a:bodyPr/>
        <a:lstStyle/>
        <a:p>
          <a:endParaRPr lang="ru-RU"/>
        </a:p>
      </dgm:t>
    </dgm:pt>
    <dgm:pt modelId="{C1686DC8-DBDF-4B20-8A6A-6B47C6F1FE2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Образовательная </a:t>
          </a:r>
          <a:r>
            <a: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организация (ОО)</a:t>
          </a:r>
          <a:endParaRPr lang="ru-RU" sz="24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ACEC612-19EC-4FFB-AA8E-1F2106BFB7E8}" type="parTrans" cxnId="{8A12EFA4-FEDF-47A6-B67A-6D5D5F729840}">
      <dgm:prSet/>
      <dgm:spPr/>
      <dgm:t>
        <a:bodyPr/>
        <a:lstStyle/>
        <a:p>
          <a:endParaRPr lang="ru-RU"/>
        </a:p>
      </dgm:t>
    </dgm:pt>
    <dgm:pt modelId="{CA088D3E-2A85-4DF4-895E-A57DCB8D4991}" type="sibTrans" cxnId="{8A12EFA4-FEDF-47A6-B67A-6D5D5F729840}">
      <dgm:prSet/>
      <dgm:spPr/>
      <dgm:t>
        <a:bodyPr/>
        <a:lstStyle/>
        <a:p>
          <a:endParaRPr lang="ru-RU"/>
        </a:p>
      </dgm:t>
    </dgm:pt>
    <dgm:pt modelId="{3A349ACF-470D-4465-B50C-54E73BF424F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Муниципальный район</a:t>
          </a:r>
          <a:endParaRPr lang="ru-RU" sz="24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8AEA8D6-266D-44D5-8A39-F89909F4116F}" type="parTrans" cxnId="{E0A45E85-0A5F-4070-8330-A09697E13A43}">
      <dgm:prSet/>
      <dgm:spPr/>
      <dgm:t>
        <a:bodyPr/>
        <a:lstStyle/>
        <a:p>
          <a:endParaRPr lang="ru-RU"/>
        </a:p>
      </dgm:t>
    </dgm:pt>
    <dgm:pt modelId="{4DEDF48D-652E-4B9E-85C4-78E678C45D7C}" type="sibTrans" cxnId="{E0A45E85-0A5F-4070-8330-A09697E13A43}">
      <dgm:prSet/>
      <dgm:spPr/>
      <dgm:t>
        <a:bodyPr/>
        <a:lstStyle/>
        <a:p>
          <a:endParaRPr lang="ru-RU"/>
        </a:p>
      </dgm:t>
    </dgm:pt>
    <dgm:pt modelId="{F2542AD8-03ED-4958-9FFE-D278E7B270EE}">
      <dgm:prSet custT="1"/>
      <dgm:spPr/>
      <dgm:t>
        <a:bodyPr/>
        <a:lstStyle/>
        <a:p>
          <a:r>
            <a:rPr lang="ru-RU" sz="2400" b="1" dirty="0" err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МОиН</a:t>
          </a:r>
          <a:r>
            <a: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РТ</a:t>
          </a:r>
          <a:endParaRPr lang="ru-RU" sz="24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281F6AE-0DE2-4285-ADA3-AC306478A65A}" type="parTrans" cxnId="{A1B954C1-A925-4915-975A-A3B45AA32BFE}">
      <dgm:prSet/>
      <dgm:spPr/>
      <dgm:t>
        <a:bodyPr/>
        <a:lstStyle/>
        <a:p>
          <a:endParaRPr lang="ru-RU"/>
        </a:p>
      </dgm:t>
    </dgm:pt>
    <dgm:pt modelId="{375ACD6B-E85F-4781-B220-640F179E8BD0}" type="sibTrans" cxnId="{A1B954C1-A925-4915-975A-A3B45AA32BFE}">
      <dgm:prSet/>
      <dgm:spPr/>
      <dgm:t>
        <a:bodyPr/>
        <a:lstStyle/>
        <a:p>
          <a:endParaRPr lang="ru-RU"/>
        </a:p>
      </dgm:t>
    </dgm:pt>
    <dgm:pt modelId="{6E8C2F17-40C6-4112-B4AD-BFDB25143CE6}" type="pres">
      <dgm:prSet presAssocID="{22E959DA-6AB5-45D8-B8AD-66142DAA6F37}" presName="arrowDiagram" presStyleCnt="0">
        <dgm:presLayoutVars>
          <dgm:chMax val="5"/>
          <dgm:dir/>
          <dgm:resizeHandles val="exact"/>
        </dgm:presLayoutVars>
      </dgm:prSet>
      <dgm:spPr/>
    </dgm:pt>
    <dgm:pt modelId="{0D071D6F-38EC-4B1A-B47F-A0767C116746}" type="pres">
      <dgm:prSet presAssocID="{22E959DA-6AB5-45D8-B8AD-66142DAA6F37}" presName="arrow" presStyleLbl="bgShp" presStyleIdx="0" presStyleCnt="1" custScaleX="168382" custLinFactNeighborX="3946" custLinFactNeighborY="-1684"/>
      <dgm:spPr/>
    </dgm:pt>
    <dgm:pt modelId="{F11C19F6-79FD-420A-925E-43893AC6A96C}" type="pres">
      <dgm:prSet presAssocID="{22E959DA-6AB5-45D8-B8AD-66142DAA6F37}" presName="arrowDiagram4" presStyleCnt="0"/>
      <dgm:spPr/>
    </dgm:pt>
    <dgm:pt modelId="{18BA084D-CB6E-416F-9EEA-75BAE4BEE61F}" type="pres">
      <dgm:prSet presAssocID="{A2B37C51-D424-41B0-BFD1-47C2E5D95B20}" presName="bullet4a" presStyleLbl="node1" presStyleIdx="0" presStyleCnt="4" custLinFactX="-300000" custLinFactY="-100000" custLinFactNeighborX="-356549" custLinFactNeighborY="-116459"/>
      <dgm:spPr/>
    </dgm:pt>
    <dgm:pt modelId="{683AB2D7-9000-49B2-8FDD-417461351654}" type="pres">
      <dgm:prSet presAssocID="{A2B37C51-D424-41B0-BFD1-47C2E5D95B20}" presName="textBox4a" presStyleLbl="revTx" presStyleIdx="0" presStyleCnt="4" custScaleX="132979" custLinFactX="-9315" custLinFactNeighborX="-100000" custLinFactNeighborY="-32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1D6D30-C37C-4DA7-A729-89EBC8E074E0}" type="pres">
      <dgm:prSet presAssocID="{C1686DC8-DBDF-4B20-8A6A-6B47C6F1FE20}" presName="bullet4b" presStyleLbl="node1" presStyleIdx="1" presStyleCnt="4" custLinFactNeighborX="-60245" custLinFactNeighborY="-68344"/>
      <dgm:spPr/>
    </dgm:pt>
    <dgm:pt modelId="{0436669D-2695-4CF2-A34F-146CD29D52A2}" type="pres">
      <dgm:prSet presAssocID="{C1686DC8-DBDF-4B20-8A6A-6B47C6F1FE20}" presName="textBox4b" presStyleLbl="revTx" presStyleIdx="1" presStyleCnt="4" custScaleX="233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29F3F4-DC3B-46C8-A28B-B0F4A04197A3}" type="pres">
      <dgm:prSet presAssocID="{3A349ACF-470D-4465-B50C-54E73BF424FB}" presName="bullet4c" presStyleLbl="node1" presStyleIdx="2" presStyleCnt="4" custLinFactX="83537" custLinFactNeighborX="100000" custLinFactNeighborY="-48022"/>
      <dgm:spPr/>
    </dgm:pt>
    <dgm:pt modelId="{B1606496-F6F6-4B48-AB24-34CFA4789CA9}" type="pres">
      <dgm:prSet presAssocID="{3A349ACF-470D-4465-B50C-54E73BF424FB}" presName="textBox4c" presStyleLbl="revTx" presStyleIdx="2" presStyleCnt="4" custScaleX="296243" custLinFactNeighborX="37886" custLinFactNeighborY="1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E0790A-CF5F-4A1F-9AE6-B7380D140BDE}" type="pres">
      <dgm:prSet presAssocID="{F2542AD8-03ED-4958-9FFE-D278E7B270EE}" presName="bullet4d" presStyleLbl="node1" presStyleIdx="3" presStyleCnt="4" custLinFactX="193066" custLinFactNeighborX="200000" custLinFactNeighborY="-65720"/>
      <dgm:spPr/>
    </dgm:pt>
    <dgm:pt modelId="{62E6318D-9520-4124-8844-D01ADA428606}" type="pres">
      <dgm:prSet presAssocID="{F2542AD8-03ED-4958-9FFE-D278E7B270EE}" presName="textBox4d" presStyleLbl="revTx" presStyleIdx="3" presStyleCnt="4" custScaleX="157034" custScaleY="92304" custLinFactX="6921" custLinFactNeighborX="100000" custLinFactNeighborY="-7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31D30A-763C-485D-AFF5-15397B139153}" type="presOf" srcId="{22E959DA-6AB5-45D8-B8AD-66142DAA6F37}" destId="{6E8C2F17-40C6-4112-B4AD-BFDB25143CE6}" srcOrd="0" destOrd="0" presId="urn:microsoft.com/office/officeart/2005/8/layout/arrow2"/>
    <dgm:cxn modelId="{E0A45E85-0A5F-4070-8330-A09697E13A43}" srcId="{22E959DA-6AB5-45D8-B8AD-66142DAA6F37}" destId="{3A349ACF-470D-4465-B50C-54E73BF424FB}" srcOrd="2" destOrd="0" parTransId="{D8AEA8D6-266D-44D5-8A39-F89909F4116F}" sibTransId="{4DEDF48D-652E-4B9E-85C4-78E678C45D7C}"/>
    <dgm:cxn modelId="{FF841314-6CC8-4486-9018-1313D6071533}" type="presOf" srcId="{C1686DC8-DBDF-4B20-8A6A-6B47C6F1FE20}" destId="{0436669D-2695-4CF2-A34F-146CD29D52A2}" srcOrd="0" destOrd="0" presId="urn:microsoft.com/office/officeart/2005/8/layout/arrow2"/>
    <dgm:cxn modelId="{8A12EFA4-FEDF-47A6-B67A-6D5D5F729840}" srcId="{22E959DA-6AB5-45D8-B8AD-66142DAA6F37}" destId="{C1686DC8-DBDF-4B20-8A6A-6B47C6F1FE20}" srcOrd="1" destOrd="0" parTransId="{AACEC612-19EC-4FFB-AA8E-1F2106BFB7E8}" sibTransId="{CA088D3E-2A85-4DF4-895E-A57DCB8D4991}"/>
    <dgm:cxn modelId="{DF7F119A-735A-41EC-9EB2-1023886ACBE4}" type="presOf" srcId="{3A349ACF-470D-4465-B50C-54E73BF424FB}" destId="{B1606496-F6F6-4B48-AB24-34CFA4789CA9}" srcOrd="0" destOrd="0" presId="urn:microsoft.com/office/officeart/2005/8/layout/arrow2"/>
    <dgm:cxn modelId="{D5AD3997-0BE7-4AB0-B9B0-E246CD10E7E3}" type="presOf" srcId="{A2B37C51-D424-41B0-BFD1-47C2E5D95B20}" destId="{683AB2D7-9000-49B2-8FDD-417461351654}" srcOrd="0" destOrd="0" presId="urn:microsoft.com/office/officeart/2005/8/layout/arrow2"/>
    <dgm:cxn modelId="{A1B954C1-A925-4915-975A-A3B45AA32BFE}" srcId="{22E959DA-6AB5-45D8-B8AD-66142DAA6F37}" destId="{F2542AD8-03ED-4958-9FFE-D278E7B270EE}" srcOrd="3" destOrd="0" parTransId="{8281F6AE-0DE2-4285-ADA3-AC306478A65A}" sibTransId="{375ACD6B-E85F-4781-B220-640F179E8BD0}"/>
    <dgm:cxn modelId="{B8CA0FFA-8583-43AC-932C-58118BEC999D}" srcId="{22E959DA-6AB5-45D8-B8AD-66142DAA6F37}" destId="{A2B37C51-D424-41B0-BFD1-47C2E5D95B20}" srcOrd="0" destOrd="0" parTransId="{F2E23815-503F-47A7-BF62-BB5176735970}" sibTransId="{CBC847F7-B056-4A81-BDAC-641B02A494FA}"/>
    <dgm:cxn modelId="{0AA3B442-41A9-4242-BC38-F696EF2DE456}" type="presOf" srcId="{F2542AD8-03ED-4958-9FFE-D278E7B270EE}" destId="{62E6318D-9520-4124-8844-D01ADA428606}" srcOrd="0" destOrd="0" presId="urn:microsoft.com/office/officeart/2005/8/layout/arrow2"/>
    <dgm:cxn modelId="{A77A83F1-1AA3-4078-96BB-139520C2ACCB}" type="presParOf" srcId="{6E8C2F17-40C6-4112-B4AD-BFDB25143CE6}" destId="{0D071D6F-38EC-4B1A-B47F-A0767C116746}" srcOrd="0" destOrd="0" presId="urn:microsoft.com/office/officeart/2005/8/layout/arrow2"/>
    <dgm:cxn modelId="{7DB48631-33BB-4C50-8AB4-C915C94987F1}" type="presParOf" srcId="{6E8C2F17-40C6-4112-B4AD-BFDB25143CE6}" destId="{F11C19F6-79FD-420A-925E-43893AC6A96C}" srcOrd="1" destOrd="0" presId="urn:microsoft.com/office/officeart/2005/8/layout/arrow2"/>
    <dgm:cxn modelId="{13F8EED7-794B-44D3-82AD-6412E5A2EEFE}" type="presParOf" srcId="{F11C19F6-79FD-420A-925E-43893AC6A96C}" destId="{18BA084D-CB6E-416F-9EEA-75BAE4BEE61F}" srcOrd="0" destOrd="0" presId="urn:microsoft.com/office/officeart/2005/8/layout/arrow2"/>
    <dgm:cxn modelId="{8CB234EC-994F-49D9-B1A1-9F036243E719}" type="presParOf" srcId="{F11C19F6-79FD-420A-925E-43893AC6A96C}" destId="{683AB2D7-9000-49B2-8FDD-417461351654}" srcOrd="1" destOrd="0" presId="urn:microsoft.com/office/officeart/2005/8/layout/arrow2"/>
    <dgm:cxn modelId="{5544138D-CCA8-443D-A61B-E2358EC8474A}" type="presParOf" srcId="{F11C19F6-79FD-420A-925E-43893AC6A96C}" destId="{5C1D6D30-C37C-4DA7-A729-89EBC8E074E0}" srcOrd="2" destOrd="0" presId="urn:microsoft.com/office/officeart/2005/8/layout/arrow2"/>
    <dgm:cxn modelId="{FB32335B-78A9-4303-89D5-3C3396625AF5}" type="presParOf" srcId="{F11C19F6-79FD-420A-925E-43893AC6A96C}" destId="{0436669D-2695-4CF2-A34F-146CD29D52A2}" srcOrd="3" destOrd="0" presId="urn:microsoft.com/office/officeart/2005/8/layout/arrow2"/>
    <dgm:cxn modelId="{04E9A334-BC46-4660-A2CC-A2577FC4DA4E}" type="presParOf" srcId="{F11C19F6-79FD-420A-925E-43893AC6A96C}" destId="{6029F3F4-DC3B-46C8-A28B-B0F4A04197A3}" srcOrd="4" destOrd="0" presId="urn:microsoft.com/office/officeart/2005/8/layout/arrow2"/>
    <dgm:cxn modelId="{3103439D-53C5-49EF-9A2B-9F0D1E361FA3}" type="presParOf" srcId="{F11C19F6-79FD-420A-925E-43893AC6A96C}" destId="{B1606496-F6F6-4B48-AB24-34CFA4789CA9}" srcOrd="5" destOrd="0" presId="urn:microsoft.com/office/officeart/2005/8/layout/arrow2"/>
    <dgm:cxn modelId="{D645DE46-A76E-4F36-8B44-4077AF9B2BDC}" type="presParOf" srcId="{F11C19F6-79FD-420A-925E-43893AC6A96C}" destId="{43E0790A-CF5F-4A1F-9AE6-B7380D140BDE}" srcOrd="6" destOrd="0" presId="urn:microsoft.com/office/officeart/2005/8/layout/arrow2"/>
    <dgm:cxn modelId="{B5C4237A-A8A4-4A7D-A009-FC119D79DAE3}" type="presParOf" srcId="{F11C19F6-79FD-420A-925E-43893AC6A96C}" destId="{62E6318D-9520-4124-8844-D01ADA428606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071D6F-38EC-4B1A-B47F-A0767C116746}">
      <dsp:nvSpPr>
        <dsp:cNvPr id="0" name=""/>
        <dsp:cNvSpPr/>
      </dsp:nvSpPr>
      <dsp:spPr>
        <a:xfrm>
          <a:off x="-9" y="0"/>
          <a:ext cx="9144018" cy="339407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BA084D-CB6E-416F-9EEA-75BAE4BEE61F}">
      <dsp:nvSpPr>
        <dsp:cNvPr id="0" name=""/>
        <dsp:cNvSpPr/>
      </dsp:nvSpPr>
      <dsp:spPr>
        <a:xfrm>
          <a:off x="1571603" y="2253472"/>
          <a:ext cx="124901" cy="1249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3AB2D7-9000-49B2-8FDD-417461351654}">
      <dsp:nvSpPr>
        <dsp:cNvPr id="0" name=""/>
        <dsp:cNvSpPr/>
      </dsp:nvSpPr>
      <dsp:spPr>
        <a:xfrm>
          <a:off x="1285852" y="2324908"/>
          <a:ext cx="1234868" cy="8077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183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Педагог</a:t>
          </a:r>
          <a:endParaRPr lang="ru-RU" sz="24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85852" y="2324908"/>
        <a:ext cx="1234868" cy="807789"/>
      </dsp:txXfrm>
    </dsp:sp>
    <dsp:sp modelId="{5C1D6D30-C37C-4DA7-A729-89EBC8E074E0}">
      <dsp:nvSpPr>
        <dsp:cNvPr id="0" name=""/>
        <dsp:cNvSpPr/>
      </dsp:nvSpPr>
      <dsp:spPr>
        <a:xfrm>
          <a:off x="3143241" y="1585914"/>
          <a:ext cx="217220" cy="2172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36669D-2695-4CF2-A34F-146CD29D52A2}">
      <dsp:nvSpPr>
        <dsp:cNvPr id="0" name=""/>
        <dsp:cNvSpPr/>
      </dsp:nvSpPr>
      <dsp:spPr>
        <a:xfrm>
          <a:off x="2619463" y="1842982"/>
          <a:ext cx="2666915" cy="15510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101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Образовательная </a:t>
          </a:r>
          <a:r>
            <a:rPr lang="ru-RU" sz="24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организация (ОО)</a:t>
          </a:r>
          <a:endParaRPr lang="ru-RU" sz="24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619463" y="1842982"/>
        <a:ext cx="2666915" cy="1551092"/>
      </dsp:txXfrm>
    </dsp:sp>
    <dsp:sp modelId="{6029F3F4-DC3B-46C8-A28B-B0F4A04197A3}">
      <dsp:nvSpPr>
        <dsp:cNvPr id="0" name=""/>
        <dsp:cNvSpPr/>
      </dsp:nvSpPr>
      <dsp:spPr>
        <a:xfrm>
          <a:off x="4929190" y="1014412"/>
          <a:ext cx="287817" cy="2878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606496-F6F6-4B48-AB24-34CFA4789CA9}">
      <dsp:nvSpPr>
        <dsp:cNvPr id="0" name=""/>
        <dsp:cNvSpPr/>
      </dsp:nvSpPr>
      <dsp:spPr>
        <a:xfrm>
          <a:off x="3857916" y="1296536"/>
          <a:ext cx="3378382" cy="20975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509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Муниципальный район</a:t>
          </a:r>
          <a:endParaRPr lang="ru-RU" sz="24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57916" y="1296536"/>
        <a:ext cx="3378382" cy="2097538"/>
      </dsp:txXfrm>
    </dsp:sp>
    <dsp:sp modelId="{43E0790A-CF5F-4A1F-9AE6-B7380D140BDE}">
      <dsp:nvSpPr>
        <dsp:cNvPr id="0" name=""/>
        <dsp:cNvSpPr/>
      </dsp:nvSpPr>
      <dsp:spPr>
        <a:xfrm>
          <a:off x="7143768" y="514345"/>
          <a:ext cx="385566" cy="3855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E6318D-9520-4124-8844-D01ADA428606}">
      <dsp:nvSpPr>
        <dsp:cNvPr id="0" name=""/>
        <dsp:cNvSpPr/>
      </dsp:nvSpPr>
      <dsp:spPr>
        <a:xfrm>
          <a:off x="6715146" y="871528"/>
          <a:ext cx="1790830" cy="22462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4304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МОиН</a:t>
          </a:r>
          <a:r>
            <a:rPr lang="ru-RU" sz="24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РТ</a:t>
          </a:r>
          <a:endParaRPr lang="ru-RU" sz="24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715146" y="871528"/>
        <a:ext cx="1790830" cy="22462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5256" tIns="47627" rIns="95256" bIns="4762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93695" y="0"/>
            <a:ext cx="4278842" cy="339884"/>
          </a:xfrm>
          <a:prstGeom prst="rect">
            <a:avLst/>
          </a:prstGeom>
        </p:spPr>
        <p:txBody>
          <a:bodyPr vert="horz" lIns="95256" tIns="47627" rIns="95256" bIns="4762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13B26767-79F9-4D46-B051-5A6862988A34}" type="datetimeFigureOut">
              <a:rPr lang="ru-RU"/>
              <a:pPr>
                <a:defRPr/>
              </a:pPr>
              <a:t>25.09.2014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218"/>
            <a:ext cx="4278842" cy="339884"/>
          </a:xfrm>
          <a:prstGeom prst="rect">
            <a:avLst/>
          </a:prstGeom>
        </p:spPr>
        <p:txBody>
          <a:bodyPr vert="horz" lIns="95256" tIns="47627" rIns="95256" bIns="4762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93695" y="6456218"/>
            <a:ext cx="4278842" cy="339884"/>
          </a:xfrm>
          <a:prstGeom prst="rect">
            <a:avLst/>
          </a:prstGeom>
        </p:spPr>
        <p:txBody>
          <a:bodyPr vert="horz" lIns="95256" tIns="47627" rIns="95256" bIns="4762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7AD8D9F1-9591-4D4B-A04A-3707094FF8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3321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5256" tIns="47627" rIns="95256" bIns="4762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93695" y="0"/>
            <a:ext cx="4278842" cy="339884"/>
          </a:xfrm>
          <a:prstGeom prst="rect">
            <a:avLst/>
          </a:prstGeom>
        </p:spPr>
        <p:txBody>
          <a:bodyPr vert="horz" lIns="95256" tIns="47627" rIns="95256" bIns="4762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04151EBE-D386-4399-9A5D-72D85B149530}" type="datetimeFigureOut">
              <a:rPr lang="ru-RU"/>
              <a:pPr>
                <a:defRPr/>
              </a:pPr>
              <a:t>25.09.2014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509588"/>
            <a:ext cx="453390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56" tIns="47627" rIns="95256" bIns="47627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7425" y="3228896"/>
            <a:ext cx="7899400" cy="3058953"/>
          </a:xfrm>
          <a:prstGeom prst="rect">
            <a:avLst/>
          </a:prstGeom>
        </p:spPr>
        <p:txBody>
          <a:bodyPr vert="horz" lIns="95256" tIns="47627" rIns="95256" bIns="47627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218"/>
            <a:ext cx="4278842" cy="339884"/>
          </a:xfrm>
          <a:prstGeom prst="rect">
            <a:avLst/>
          </a:prstGeom>
        </p:spPr>
        <p:txBody>
          <a:bodyPr vert="horz" lIns="95256" tIns="47627" rIns="95256" bIns="4762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93695" y="6456218"/>
            <a:ext cx="4278842" cy="339884"/>
          </a:xfrm>
          <a:prstGeom prst="rect">
            <a:avLst/>
          </a:prstGeom>
        </p:spPr>
        <p:txBody>
          <a:bodyPr vert="horz" lIns="95256" tIns="47627" rIns="95256" bIns="4762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FFBAF3D5-1B80-4EF4-B75C-FF638E31CB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508570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196C954-18BA-41A2-995B-E631260102CD}" type="datetimeFigureOut">
              <a:rPr lang="ru-RU"/>
              <a:pPr>
                <a:defRPr/>
              </a:pPr>
              <a:t>25.09.2014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AEE08B2-0914-4407-8CE3-6377AF85DCB3}" type="datetimeFigureOut">
              <a:rPr lang="ru-RU"/>
              <a:pPr>
                <a:defRPr/>
              </a:pPr>
              <a:t>25.09.2014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F78C995-9E73-48D0-9045-A9D09C8C04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732CDA5-1D73-422A-BD80-F6539FF1FB98}" type="datetimeFigureOut">
              <a:rPr lang="ru-RU"/>
              <a:pPr>
                <a:defRPr/>
              </a:pPr>
              <a:t>25.09.2014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D70D469-6DA1-43AC-BAE1-B48D74219B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 latinLnBrk="0">
              <a:defRPr lang="ru-RU"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 latinLnBrk="0">
              <a:buNone/>
              <a:defRPr lang="ru-RU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ru-RU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B1EE4AB-0A9C-4E59-879B-AF20E70922A9}" type="datetimeFigureOut">
              <a:rPr lang="ru-RU"/>
              <a:pPr>
                <a:defRPr/>
              </a:pPr>
              <a:t>25.09.2014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2D19531-AD65-4D35-B5A4-133574BF74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28D1F62-AC50-4BE5-A28C-0AE1A971E61F}" type="datetimeFigureOut">
              <a:rPr lang="ru-RU"/>
              <a:pPr>
                <a:defRPr/>
              </a:pPr>
              <a:t>25.09.2014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64946AD-5BB7-46EB-888D-F1BEDE7738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  <a:prstGeom prst="rect">
            <a:avLst/>
          </a:prstGeo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4F3282E-3082-42C7-B123-E7670E356F13}" type="datetimeFigureOut">
              <a:rPr lang="ru-RU"/>
              <a:pPr>
                <a:defRPr/>
              </a:pPr>
              <a:t>25.09.2014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99F6CF8-1C5F-41F9-B88B-E5EA7A0805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3483C18-4E6D-4827-8459-017900150775}" type="datetimeFigureOut">
              <a:rPr lang="ru-RU"/>
              <a:pPr>
                <a:defRPr/>
              </a:pPr>
              <a:t>25.09.2014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F7B11E0-FE46-4D50-9335-48D6AE2C02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  <a:prstGeom prst="rect">
            <a:avLst/>
          </a:prstGeo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418A23C-1663-4691-92E3-19616B23F65D}" type="datetimeFigureOut">
              <a:rPr lang="ru-RU"/>
              <a:pPr>
                <a:defRPr/>
              </a:pPr>
              <a:t>25.09.2014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C646F19-232A-496C-A1AA-D8E9BD472E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A76BAD6-1FBD-4997-A483-AC086A0BD000}" type="datetimeFigureOut">
              <a:rPr lang="ru-RU"/>
              <a:pPr>
                <a:defRPr/>
              </a:pPr>
              <a:t>25.09.2014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A7E6BCA-E7F6-4D08-A90A-0AED8BF0A2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9EC189B-A4EA-4E93-B4A7-3FC7FFD52B30}" type="datetimeFigureOut">
              <a:rPr lang="ru-RU"/>
              <a:pPr>
                <a:defRPr/>
              </a:pPr>
              <a:t>25.09.2014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D975DB6-D327-4D8F-868C-004A25465D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914400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-4763"/>
            <a:ext cx="9144000" cy="4246563"/>
          </a:xfrm>
          <a:prstGeom prst="rect">
            <a:avLst/>
          </a:prstGeom>
          <a:gradFill rotWithShape="1">
            <a:gsLst>
              <a:gs pos="0">
                <a:schemeClr val="bg1">
                  <a:alpha val="64998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/>
        </p:spPr>
        <p:txBody>
          <a:bodyPr wrap="none" lIns="91425" tIns="45713" rIns="91425" bIns="45713" anchor="ctr"/>
          <a:lstStyle/>
          <a:p>
            <a:pPr defTabSz="154146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dirty="0">
              <a:latin typeface="Calibri" pitchFamily="34" charset="0"/>
              <a:cs typeface="+mn-cs"/>
            </a:endParaRPr>
          </a:p>
        </p:txBody>
      </p:sp>
      <p:pic>
        <p:nvPicPr>
          <p:cNvPr id="1028" name="Рисунок 4" descr="Описание: Описание: C:\Users\micadmin\AppData\Local\Microsoft\Windows\Temporary Internet Files\Content.Word\etat1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96188" y="4629150"/>
            <a:ext cx="1368425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transition>
    <p:cover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ru-RU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87574"/>
            <a:ext cx="8136904" cy="2232248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Аттестация </a:t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педагогических кадров</a:t>
            </a:r>
            <a:endParaRPr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7232650" cy="1314450"/>
          </a:xfrm>
        </p:spPr>
        <p:txBody>
          <a:bodyPr/>
          <a:lstStyle/>
          <a:p>
            <a:pPr algn="r" eaLnBrk="1" hangingPunct="1">
              <a:defRPr/>
            </a:pPr>
            <a:endParaRPr sz="1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 eaLnBrk="1" hangingPunct="1">
              <a:defRPr/>
            </a:pPr>
            <a:endParaRPr lang="ru-RU" sz="1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 eaLnBrk="1" hangingPunct="1">
              <a:defRPr/>
            </a:pPr>
            <a:endParaRPr lang="ru-RU" sz="1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МОиН </a:t>
            </a:r>
            <a:r>
              <a:rPr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РТ </a:t>
            </a:r>
            <a:br>
              <a:rPr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b="1" spc="50" dirty="0" smtClean="0">
                <a:ln w="11430"/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(личный кабинет куратора по аттестации)</a:t>
            </a:r>
            <a:endParaRPr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ЛК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28676"/>
            <a:ext cx="5408385" cy="339407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Список куратор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3003798"/>
            <a:ext cx="7192379" cy="185763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трелка вниз 6"/>
          <p:cNvSpPr/>
          <p:nvPr/>
        </p:nvSpPr>
        <p:spPr>
          <a:xfrm rot="18997481" flipH="1">
            <a:off x="1921016" y="1804803"/>
            <a:ext cx="186006" cy="15648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24128" y="1059582"/>
            <a:ext cx="30963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списке </a:t>
            </a:r>
          </a:p>
          <a:p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будут 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отображаться – </a:t>
            </a:r>
            <a:endParaRPr lang="ru-RU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муниципальный район, наименование 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ОО и  </a:t>
            </a:r>
          </a:p>
          <a:p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ФИО аттестуемых</a:t>
            </a:r>
          </a:p>
        </p:txBody>
      </p:sp>
    </p:spTree>
  </p:cSld>
  <p:clrMapOvr>
    <a:masterClrMapping/>
  </p:clrMapOvr>
  <p:transition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3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Этапы аттестации</a:t>
            </a:r>
            <a:endParaRPr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00150"/>
          <a:ext cx="91440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3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Педагог</a:t>
            </a:r>
            <a:endParaRPr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ЛК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142990"/>
            <a:ext cx="6374727" cy="400051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ФОРМИРОВАНИЕ </a:t>
            </a:r>
            <a:br>
              <a:rPr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ПАКЕТА ДОКУМЕНТОВ</a:t>
            </a:r>
          </a:p>
        </p:txBody>
      </p:sp>
      <p:pic>
        <p:nvPicPr>
          <p:cNvPr id="4" name="Содержимое 3" descr="СП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00114"/>
            <a:ext cx="8229600" cy="321468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Содержимое 3" descr="СП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7" y="2410831"/>
            <a:ext cx="3429024" cy="214754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трелка вправо 5"/>
          <p:cNvSpPr/>
          <p:nvPr/>
        </p:nvSpPr>
        <p:spPr>
          <a:xfrm rot="1529577">
            <a:off x="3262295" y="2939711"/>
            <a:ext cx="1857388" cy="3502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529577">
            <a:off x="3271069" y="2954410"/>
            <a:ext cx="1857388" cy="3502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529577">
            <a:off x="3271067" y="2954410"/>
            <a:ext cx="1857388" cy="3502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2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ФОРМИРОВАНИЕ </a:t>
            </a:r>
            <a:br>
              <a:rPr sz="2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sz="2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ПАКЕТА ДОКУМЕНТОВ</a:t>
            </a:r>
            <a:endParaRPr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СП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59928"/>
            <a:ext cx="8229600" cy="307451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2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Редактирование </a:t>
            </a:r>
            <a:br>
              <a:rPr sz="2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sz="2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пакета документов</a:t>
            </a:r>
            <a:endParaRPr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Содержимое 5" descr="Редакт пакета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04140" y="1200150"/>
            <a:ext cx="7074868" cy="337186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2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Подача заявления</a:t>
            </a:r>
            <a:endParaRPr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СП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714362"/>
            <a:ext cx="8229600" cy="307451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143372" y="385763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43438" y="414338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786182" y="392907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D1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Отправить куратору</a:t>
            </a:r>
            <a:endParaRPr lang="ru-RU" b="1" dirty="0">
              <a:solidFill>
                <a:srgbClr val="0D1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29124" y="450057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D1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Удалить заявление</a:t>
            </a:r>
            <a:endParaRPr lang="ru-RU" b="1" dirty="0">
              <a:solidFill>
                <a:srgbClr val="0D1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трелка вниз 12"/>
          <p:cNvSpPr/>
          <p:nvPr/>
        </p:nvSpPr>
        <p:spPr>
          <a:xfrm rot="3197635">
            <a:off x="6357973" y="3314924"/>
            <a:ext cx="272811" cy="900169"/>
          </a:xfrm>
          <a:prstGeom prst="downArrow">
            <a:avLst>
              <a:gd name="adj1" fmla="val 50000"/>
              <a:gd name="adj2" fmla="val 592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3197635">
            <a:off x="7100060" y="3317425"/>
            <a:ext cx="321914" cy="1551423"/>
          </a:xfrm>
          <a:prstGeom prst="downArrow">
            <a:avLst>
              <a:gd name="adj1" fmla="val 50000"/>
              <a:gd name="adj2" fmla="val 592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Образовательная</a:t>
            </a:r>
            <a:r>
              <a:rPr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организация</a:t>
            </a:r>
            <a:r>
              <a:rPr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br>
              <a:rPr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sz="1800" b="1" spc="50" dirty="0" smtClean="0">
                <a:ln w="11430"/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sz="1800" b="1" spc="50" dirty="0" err="1" smtClean="0">
                <a:ln w="11430"/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личный</a:t>
            </a:r>
            <a:r>
              <a:rPr sz="1800" b="1" spc="50" dirty="0" smtClean="0">
                <a:ln w="11430"/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sz="1800" b="1" spc="50" dirty="0" err="1" smtClean="0">
                <a:ln w="11430"/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кабинет</a:t>
            </a:r>
            <a:r>
              <a:rPr sz="1800" b="1" spc="50" dirty="0" smtClean="0">
                <a:ln w="11430"/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sz="1800" b="1" spc="50" dirty="0" err="1" smtClean="0">
                <a:ln w="11430"/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куратора</a:t>
            </a:r>
            <a:r>
              <a:rPr sz="1800" b="1" spc="50" dirty="0" smtClean="0">
                <a:ln w="11430"/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по </a:t>
            </a:r>
            <a:r>
              <a:rPr sz="1800" b="1" spc="50" dirty="0" err="1" smtClean="0">
                <a:ln w="11430"/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аттестации</a:t>
            </a:r>
            <a:r>
              <a:rPr sz="1800" b="1" spc="50" dirty="0" smtClean="0">
                <a:ln w="11430"/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sz="1800" b="1" spc="50" dirty="0" smtClean="0">
              <a:ln w="11430"/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ЛК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928676"/>
            <a:ext cx="5408385" cy="339407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Список куратор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51621" y="2859782"/>
            <a:ext cx="7192379" cy="185763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трелка вниз 6"/>
          <p:cNvSpPr/>
          <p:nvPr/>
        </p:nvSpPr>
        <p:spPr>
          <a:xfrm rot="18997481">
            <a:off x="2037616" y="1691287"/>
            <a:ext cx="168829" cy="15038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724128" y="1347614"/>
            <a:ext cx="3419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списке будут отображаться</a:t>
            </a:r>
          </a:p>
          <a:p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ФИО аттестуемых</a:t>
            </a:r>
          </a:p>
          <a:p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Муниципальный</a:t>
            </a:r>
            <a:r>
              <a:rPr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район</a:t>
            </a:r>
            <a:r>
              <a:rPr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br>
              <a:rPr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b="1" spc="50" dirty="0" smtClean="0">
                <a:ln w="11430"/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(личный кабинет куратора по аттестации)</a:t>
            </a:r>
            <a:endParaRPr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ЛК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15566"/>
            <a:ext cx="5408385" cy="339407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Список куратор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2643188"/>
            <a:ext cx="7192379" cy="185763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трелка вниз 6"/>
          <p:cNvSpPr/>
          <p:nvPr/>
        </p:nvSpPr>
        <p:spPr>
          <a:xfrm rot="18997481">
            <a:off x="1930782" y="1671316"/>
            <a:ext cx="325880" cy="12551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1131590"/>
            <a:ext cx="32758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списке </a:t>
            </a:r>
            <a:endParaRPr lang="ru-RU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будут отображаться - </a:t>
            </a:r>
            <a:endParaRPr lang="ru-RU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наименование ОО и  </a:t>
            </a:r>
            <a:endParaRPr lang="ru-RU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ФИО аттестуемых</a:t>
            </a:r>
          </a:p>
        </p:txBody>
      </p:sp>
    </p:spTree>
  </p:cSld>
  <p:clrMapOvr>
    <a:masterClrMapping/>
  </p:clrMapOvr>
  <p:transition>
    <p:cover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8930</TotalTime>
  <Words>58</Words>
  <Application>Microsoft Office PowerPoint</Application>
  <PresentationFormat>Экран (16:9)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Аттестация  педагогических кадров</vt:lpstr>
      <vt:lpstr>Этапы аттестации</vt:lpstr>
      <vt:lpstr>Педагог</vt:lpstr>
      <vt:lpstr>ФОРМИРОВАНИЕ  ПАКЕТА ДОКУМЕНТОВ</vt:lpstr>
      <vt:lpstr>ФОРМИРОВАНИЕ  ПАКЕТА ДОКУМЕНТОВ</vt:lpstr>
      <vt:lpstr>Редактирование  пакета документов</vt:lpstr>
      <vt:lpstr>Подача заявления</vt:lpstr>
      <vt:lpstr>Образовательная организация  (личный кабинет куратора по аттестации)</vt:lpstr>
      <vt:lpstr>Муниципальный район  (личный кабинет куратора по аттестации)</vt:lpstr>
      <vt:lpstr>МОиН РТ  (личный кабинет куратора по аттестации)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МИС РТ-Низамиев Ильдар Мунавирович</dc:creator>
  <cp:lastModifiedBy>Тамара</cp:lastModifiedBy>
  <cp:revision>738</cp:revision>
  <dcterms:created xsi:type="dcterms:W3CDTF">2006-08-16T00:00:00Z</dcterms:created>
  <dcterms:modified xsi:type="dcterms:W3CDTF">2014-09-25T13:47:28Z</dcterms:modified>
</cp:coreProperties>
</file>