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ОЛЛЕКТИ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0"/>
            <a:ext cx="4680520" cy="6597352"/>
          </a:xfrm>
          <a:prstGeom prst="rect">
            <a:avLst/>
          </a:prstGeom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116632"/>
            <a:ext cx="3096344" cy="62646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67" t="47992" r="21434" b="30628"/>
          <a:stretch/>
        </p:blipFill>
        <p:spPr>
          <a:xfrm>
            <a:off x="899592" y="3861048"/>
            <a:ext cx="2508279" cy="13681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/>
          <a:srcRect l="47004" t="40501" r="31623" b="34656"/>
          <a:stretch/>
        </p:blipFill>
        <p:spPr>
          <a:xfrm>
            <a:off x="251520" y="188640"/>
            <a:ext cx="1133127" cy="7408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НЕКЕЛЕР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0"/>
            <a:ext cx="4289842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47004" t="40501" r="31623" b="34656"/>
          <a:stretch/>
        </p:blipFill>
        <p:spPr>
          <a:xfrm>
            <a:off x="26130" y="156270"/>
            <a:ext cx="2241614" cy="14656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l="47004" t="40501" r="31623" b="34656"/>
          <a:stretch/>
        </p:blipFill>
        <p:spPr>
          <a:xfrm>
            <a:off x="1115616" y="4077072"/>
            <a:ext cx="3164972" cy="2069405"/>
          </a:xfrm>
          <a:prstGeom prst="rect">
            <a:avLst/>
          </a:prstGeom>
        </p:spPr>
      </p:pic>
      <p:pic>
        <p:nvPicPr>
          <p:cNvPr id="7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592" y="332656"/>
            <a:ext cx="3096344" cy="62646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некелер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0"/>
            <a:ext cx="4536504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47004" t="40501" r="31623" b="34656"/>
          <a:stretch/>
        </p:blipFill>
        <p:spPr>
          <a:xfrm>
            <a:off x="0" y="680813"/>
            <a:ext cx="2123728" cy="13885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l="47004" t="40501" r="31623" b="34656"/>
          <a:stretch/>
        </p:blipFill>
        <p:spPr>
          <a:xfrm>
            <a:off x="1763688" y="5013176"/>
            <a:ext cx="2376264" cy="1553711"/>
          </a:xfrm>
          <a:prstGeom prst="rect">
            <a:avLst/>
          </a:prstGeom>
        </p:spPr>
      </p:pic>
      <p:pic>
        <p:nvPicPr>
          <p:cNvPr id="7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544" y="593304"/>
            <a:ext cx="3096344" cy="62646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</dc:creator>
  <cp:lastModifiedBy>Пользователь Windows</cp:lastModifiedBy>
  <cp:revision>1</cp:revision>
  <dcterms:created xsi:type="dcterms:W3CDTF">2023-03-18T05:39:30Z</dcterms:created>
  <dcterms:modified xsi:type="dcterms:W3CDTF">2023-03-18T05:47:58Z</dcterms:modified>
</cp:coreProperties>
</file>