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sh.edu.ru/subject/lesson/4193/main/224768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1768" y="2967334"/>
            <a:ext cx="831127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Упоры; седы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;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упражнения в группировке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9083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Пройди по ссылке и посмотри видео: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https://resh.edu.ru/subject/lesson/4193/main/224768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827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Выполнить </a:t>
            </a:r>
            <a:r>
              <a:rPr lang="ru-RU" smtClean="0"/>
              <a:t>: упражнения </a:t>
            </a:r>
            <a:r>
              <a:rPr lang="ru-RU" dirty="0"/>
              <a:t>в группировке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35730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20837" y="4839897"/>
            <a:ext cx="6659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ru-RU" altLang="ru-RU" dirty="0" smtClean="0">
                <a:solidFill>
                  <a:srgbClr val="C00000"/>
                </a:solidFill>
              </a:rPr>
              <a:t>Тренер </a:t>
            </a:r>
            <a:r>
              <a:rPr lang="ru-RU" altLang="ru-RU" dirty="0" err="1" smtClean="0">
                <a:solidFill>
                  <a:srgbClr val="C00000"/>
                </a:solidFill>
              </a:rPr>
              <a:t>Зиятдинова</a:t>
            </a:r>
            <a:r>
              <a:rPr lang="ru-RU" altLang="ru-RU" dirty="0" smtClean="0">
                <a:solidFill>
                  <a:srgbClr val="C00000"/>
                </a:solidFill>
              </a:rPr>
              <a:t> Л.Р.</a:t>
            </a:r>
            <a:endParaRPr lang="ru-RU" alt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226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</TotalTime>
  <Words>33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Волна</vt:lpstr>
      <vt:lpstr>Тема: </vt:lpstr>
      <vt:lpstr>Презентация PowerPoint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</dc:title>
  <dc:creator>Залия</dc:creator>
  <cp:lastModifiedBy>Пользователь</cp:lastModifiedBy>
  <cp:revision>4</cp:revision>
  <dcterms:created xsi:type="dcterms:W3CDTF">2020-03-24T09:22:01Z</dcterms:created>
  <dcterms:modified xsi:type="dcterms:W3CDTF">2020-04-06T11:31:21Z</dcterms:modified>
</cp:coreProperties>
</file>