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8" r:id="rId9"/>
    <p:sldId id="265" r:id="rId10"/>
    <p:sldId id="266" r:id="rId11"/>
    <p:sldId id="267" r:id="rId12"/>
    <p:sldId id="257" r:id="rId13"/>
    <p:sldId id="269" r:id="rId14"/>
    <p:sldId id="270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2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0C8FCE68-96A2-4B0C-8969-F07BDD6D3596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A60FFB08-B97C-4F04-96F4-9BB1451848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6291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FCE68-96A2-4B0C-8969-F07BDD6D3596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FFB08-B97C-4F04-96F4-9BB1451848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380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FCE68-96A2-4B0C-8969-F07BDD6D3596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FFB08-B97C-4F04-96F4-9BB1451848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19124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FCE68-96A2-4B0C-8969-F07BDD6D3596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FFB08-B97C-4F04-96F4-9BB1451848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26097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FCE68-96A2-4B0C-8969-F07BDD6D3596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FFB08-B97C-4F04-96F4-9BB1451848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5304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FCE68-96A2-4B0C-8969-F07BDD6D3596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FFB08-B97C-4F04-96F4-9BB1451848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1862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FCE68-96A2-4B0C-8969-F07BDD6D3596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FFB08-B97C-4F04-96F4-9BB1451848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3781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FCE68-96A2-4B0C-8969-F07BDD6D3596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FFB08-B97C-4F04-96F4-9BB1451848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0808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FCE68-96A2-4B0C-8969-F07BDD6D3596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FFB08-B97C-4F04-96F4-9BB1451848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80948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FCE68-96A2-4B0C-8969-F07BDD6D3596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FFB08-B97C-4F04-96F4-9BB1451848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2909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FCE68-96A2-4B0C-8969-F07BDD6D3596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FFB08-B97C-4F04-96F4-9BB1451848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41660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FCE68-96A2-4B0C-8969-F07BDD6D3596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FFB08-B97C-4F04-96F4-9BB145184895}" type="slidenum">
              <a:rPr lang="ru-RU" smtClean="0"/>
              <a:t>‹#›</a:t>
            </a:fld>
            <a:endParaRPr lang="ru-RU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764771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FCE68-96A2-4B0C-8969-F07BDD6D3596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FFB08-B97C-4F04-96F4-9BB1451848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48060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FCE68-96A2-4B0C-8969-F07BDD6D3596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FFB08-B97C-4F04-96F4-9BB1451848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81840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FCE68-96A2-4B0C-8969-F07BDD6D3596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FFB08-B97C-4F04-96F4-9BB1451848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17436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FCE68-96A2-4B0C-8969-F07BDD6D3596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FFB08-B97C-4F04-96F4-9BB1451848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48416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FCE68-96A2-4B0C-8969-F07BDD6D3596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FFB08-B97C-4F04-96F4-9BB1451848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5752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8FCE68-96A2-4B0C-8969-F07BDD6D3596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0FFB08-B97C-4F04-96F4-9BB1451848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10816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620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84378"/>
          </a:xfrm>
        </p:spPr>
      </p:pic>
    </p:spTree>
    <p:extLst>
      <p:ext uri="{BB962C8B-B14F-4D97-AF65-F5344CB8AC3E}">
        <p14:creationId xmlns:p14="http://schemas.microsoft.com/office/powerpoint/2010/main" val="1558172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97509" cy="6884378"/>
          </a:xfrm>
        </p:spPr>
      </p:pic>
    </p:spTree>
    <p:extLst>
      <p:ext uri="{BB962C8B-B14F-4D97-AF65-F5344CB8AC3E}">
        <p14:creationId xmlns:p14="http://schemas.microsoft.com/office/powerpoint/2010/main" val="64687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49071"/>
          </a:xfrm>
        </p:spPr>
      </p:pic>
    </p:spTree>
    <p:extLst>
      <p:ext uri="{BB962C8B-B14F-4D97-AF65-F5344CB8AC3E}">
        <p14:creationId xmlns:p14="http://schemas.microsoft.com/office/powerpoint/2010/main" val="2671655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4859" y="-808891"/>
            <a:ext cx="9905998" cy="2976318"/>
          </a:xfrm>
        </p:spPr>
        <p:txBody>
          <a:bodyPr/>
          <a:lstStyle/>
          <a:p>
            <a:pPr algn="ctr"/>
            <a:r>
              <a:rPr lang="ru-RU" dirty="0" smtClean="0"/>
              <a:t>Виды лыжных креплений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36431"/>
            <a:ext cx="12191999" cy="5521569"/>
          </a:xfrm>
        </p:spPr>
      </p:pic>
    </p:spTree>
    <p:extLst>
      <p:ext uri="{BB962C8B-B14F-4D97-AF65-F5344CB8AC3E}">
        <p14:creationId xmlns:p14="http://schemas.microsoft.com/office/powerpoint/2010/main" val="720800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</p:spPr>
      </p:pic>
    </p:spTree>
    <p:extLst>
      <p:ext uri="{BB962C8B-B14F-4D97-AF65-F5344CB8AC3E}">
        <p14:creationId xmlns:p14="http://schemas.microsoft.com/office/powerpoint/2010/main" val="664570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</p:spPr>
      </p:pic>
    </p:spTree>
    <p:extLst>
      <p:ext uri="{BB962C8B-B14F-4D97-AF65-F5344CB8AC3E}">
        <p14:creationId xmlns:p14="http://schemas.microsoft.com/office/powerpoint/2010/main" val="2741283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75585"/>
          </a:xfrm>
        </p:spPr>
      </p:pic>
    </p:spTree>
    <p:extLst>
      <p:ext uri="{BB962C8B-B14F-4D97-AF65-F5344CB8AC3E}">
        <p14:creationId xmlns:p14="http://schemas.microsoft.com/office/powerpoint/2010/main" val="160140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</p:spPr>
      </p:pic>
    </p:spTree>
    <p:extLst>
      <p:ext uri="{BB962C8B-B14F-4D97-AF65-F5344CB8AC3E}">
        <p14:creationId xmlns:p14="http://schemas.microsoft.com/office/powerpoint/2010/main" val="4242077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6866793"/>
          </a:xfrm>
        </p:spPr>
      </p:pic>
    </p:spTree>
    <p:extLst>
      <p:ext uri="{BB962C8B-B14F-4D97-AF65-F5344CB8AC3E}">
        <p14:creationId xmlns:p14="http://schemas.microsoft.com/office/powerpoint/2010/main" val="489058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6849209"/>
          </a:xfrm>
        </p:spPr>
      </p:pic>
    </p:spTree>
    <p:extLst>
      <p:ext uri="{BB962C8B-B14F-4D97-AF65-F5344CB8AC3E}">
        <p14:creationId xmlns:p14="http://schemas.microsoft.com/office/powerpoint/2010/main" val="336263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</p:spPr>
      </p:pic>
    </p:spTree>
    <p:extLst>
      <p:ext uri="{BB962C8B-B14F-4D97-AF65-F5344CB8AC3E}">
        <p14:creationId xmlns:p14="http://schemas.microsoft.com/office/powerpoint/2010/main" val="298664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6866793"/>
          </a:xfrm>
        </p:spPr>
      </p:pic>
    </p:spTree>
    <p:extLst>
      <p:ext uri="{BB962C8B-B14F-4D97-AF65-F5344CB8AC3E}">
        <p14:creationId xmlns:p14="http://schemas.microsoft.com/office/powerpoint/2010/main" val="1246807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10754"/>
          </a:xfrm>
        </p:spPr>
      </p:pic>
    </p:spTree>
    <p:extLst>
      <p:ext uri="{BB962C8B-B14F-4D97-AF65-F5344CB8AC3E}">
        <p14:creationId xmlns:p14="http://schemas.microsoft.com/office/powerpoint/2010/main" val="2987219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Контур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Контур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онтур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TM04033919[[fn=Контур]]</Template>
  <TotalTime>22</TotalTime>
  <Words>3</Words>
  <Application>Microsoft Office PowerPoint</Application>
  <PresentationFormat>Широкоэкранный</PresentationFormat>
  <Paragraphs>1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Trebuchet MS</vt:lpstr>
      <vt:lpstr>Tw Cen MT</vt:lpstr>
      <vt:lpstr>Контур</vt:lpstr>
      <vt:lpstr>Презентация PowerPoint</vt:lpstr>
      <vt:lpstr>Презентация PowerPoint</vt:lpstr>
      <vt:lpstr>Презентация PowerPoint</vt:lpstr>
      <vt:lpstr>Презентация PowerPoint</vt:lpstr>
      <vt:lpstr>Виды лыжных креплений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Лыжный спорт</dc:title>
  <dc:creator>Пользователь Windows</dc:creator>
  <cp:lastModifiedBy>Пользователь Windows</cp:lastModifiedBy>
  <cp:revision>3</cp:revision>
  <dcterms:created xsi:type="dcterms:W3CDTF">2020-04-06T10:08:05Z</dcterms:created>
  <dcterms:modified xsi:type="dcterms:W3CDTF">2020-04-06T10:30:26Z</dcterms:modified>
</cp:coreProperties>
</file>