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8" r:id="rId3"/>
    <p:sldId id="266" r:id="rId4"/>
    <p:sldId id="261" r:id="rId5"/>
    <p:sldId id="265" r:id="rId6"/>
    <p:sldId id="258" r:id="rId7"/>
    <p:sldId id="267" r:id="rId8"/>
    <p:sldId id="260" r:id="rId9"/>
    <p:sldId id="269" r:id="rId10"/>
    <p:sldId id="271" r:id="rId11"/>
    <p:sldId id="270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8BE61B4-AA94-4784-B3B5-DEDE17532A9D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650A98F-D30D-44AA-AAE0-7BABF7C10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ru.wikipedia.org/wiki/%D0%90%D0%BA%D1%81%D0%B0%D0%BA%D0%BE%D0%B2,_%D0%A1%D0%B5%D1%80%D0%B3%D0%B5%D0%B9_%D0%A2%D0%B8%D0%BC%D0%BE%D1%84%D0%B5%D0%B5%D0%B2%D0%B8%D1%87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420888"/>
            <a:ext cx="8208912" cy="351377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Презентация на тему:</a:t>
            </a:r>
          </a:p>
          <a:p>
            <a:pPr algn="ctr"/>
            <a:r>
              <a:rPr lang="ru-RU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«Спорт и вода»</a:t>
            </a:r>
          </a:p>
          <a:p>
            <a:pPr algn="ctr"/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864095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муниципальное бюджетное учреждение дополнительное образование</a:t>
            </a: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«Детско-юношеская спортивная школа «Олимп»</a:t>
            </a: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effectLst/>
                <a:latin typeface="Times New Roman" pitchFamily="18" charset="0"/>
                <a:cs typeface="Times New Roman" pitchFamily="18" charset="0"/>
              </a:rPr>
              <a:t>Кукморского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 муниципального района</a:t>
            </a: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311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4372168"/>
            <a:ext cx="7838256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«Капля воды, дороже алмаза»-     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Д.И.Менделеев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60649"/>
            <a:ext cx="7344816" cy="3080246"/>
          </a:xfrm>
        </p:spPr>
      </p:pic>
    </p:spTree>
    <p:extLst>
      <p:ext uri="{BB962C8B-B14F-4D97-AF65-F5344CB8AC3E}">
        <p14:creationId xmlns:p14="http://schemas.microsoft.com/office/powerpoint/2010/main" xmlns="" val="53895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731838"/>
            <a:ext cx="8964488" cy="5865514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sz="3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роль </a:t>
            </a:r>
            <a:r>
              <a:rPr lang="ru-RU" sz="3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ВОДЫ:</a:t>
            </a:r>
            <a:endParaRPr lang="ru-RU" sz="3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-Регулирует </a:t>
            </a:r>
            <a:r>
              <a:rPr lang="ru-RU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температуру тела.</a:t>
            </a:r>
          </a:p>
          <a:p>
            <a:pPr marL="45720" indent="0">
              <a:buNone/>
            </a:pPr>
            <a:r>
              <a:rPr lang="ru-RU" sz="3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-Выводит </a:t>
            </a:r>
            <a:r>
              <a:rPr lang="ru-RU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отработанные продукты жизнедеятельности из организма.</a:t>
            </a:r>
          </a:p>
          <a:p>
            <a:pPr marL="45720" indent="0">
              <a:buNone/>
            </a:pPr>
            <a:r>
              <a:rPr lang="ru-RU" sz="3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-Несёт </a:t>
            </a:r>
            <a:r>
              <a:rPr lang="ru-RU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питательные вещества, кислород, ферменты, гормоны в клетки.</a:t>
            </a:r>
          </a:p>
          <a:p>
            <a:pPr marL="45720" indent="0">
              <a:buNone/>
            </a:pPr>
            <a:r>
              <a:rPr lang="ru-RU" sz="3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-Выводит </a:t>
            </a:r>
            <a:r>
              <a:rPr lang="ru-RU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токсины и продукты обмена веществ из клеток для дальнейшей «ликвидации».</a:t>
            </a:r>
          </a:p>
          <a:p>
            <a:pPr marL="45720" indent="0">
              <a:buNone/>
            </a:pPr>
            <a:r>
              <a:rPr lang="ru-RU" sz="3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-Амортизирует </a:t>
            </a:r>
            <a:r>
              <a:rPr lang="ru-RU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суставы и укрепляет мышцы.</a:t>
            </a:r>
          </a:p>
          <a:p>
            <a:pPr marL="45720" indent="0">
              <a:buNone/>
            </a:pPr>
            <a:r>
              <a:rPr lang="ru-RU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Обеспечивает естественную влажность кожи и других тканей.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43753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067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6136" y="260649"/>
            <a:ext cx="3168352" cy="424847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Вода – красота всей природы. Вода жива, она бежит или волнуется ветром, она движется и дает жизнь и движение всему ее окружающему.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                                                                           </a:t>
            </a:r>
            <a:r>
              <a:rPr lang="ru-RU" dirty="0" smtClean="0">
                <a:solidFill>
                  <a:srgbClr val="FF0000"/>
                </a:solidFill>
                <a:hlinkClick r:id="rId2"/>
              </a:rPr>
              <a:t>Сергей </a:t>
            </a:r>
            <a:r>
              <a:rPr lang="ru-RU" dirty="0">
                <a:solidFill>
                  <a:srgbClr val="FF0000"/>
                </a:solidFill>
                <a:hlinkClick r:id="rId2"/>
              </a:rPr>
              <a:t>Аксаков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95537" y="4437112"/>
            <a:ext cx="7848872" cy="1800200"/>
          </a:xfrm>
        </p:spPr>
        <p:txBody>
          <a:bodyPr/>
          <a:lstStyle/>
          <a:p>
            <a:pPr marL="182880" indent="0"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Наши воспитанники после тренировок  пьют воду из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куллера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60648"/>
            <a:ext cx="5328592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6743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731838"/>
            <a:ext cx="8820472" cy="600953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b="1" dirty="0">
                <a:solidFill>
                  <a:srgbClr val="FF0000"/>
                </a:solidFill>
              </a:rPr>
              <a:t>Жидкости, которые можно пить перед игрой</a:t>
            </a:r>
            <a:endParaRPr lang="ru-RU" dirty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rgbClr val="FF0000"/>
                </a:solidFill>
              </a:rPr>
              <a:t>Вода имеет важное значение, как для здоровья спортсмена, так и для его действий в игре. Одна из функций воды - регулирование температуры тела. Избыточная теплота проявляется в усилении выделения пота, а благодаря испарению пота происходит охлаждение тела. Во время игры в хоккей спортсмены нуждаются в притоке энергии, так как внутрен­ние источники энергии сгорают в ускоренном темпе. Когда эти ис­точники энергии расходуются, сгорают, высвобождая энергию для сокращения мышц, позволяющую вам кататься на коньках, весьма зна­чительная часть теплоты при этом улетучивается. Образование теплоты активными мышцами может быть в 100 раз больше, чем пассивными, отчего охлаждение, отвод чрезмерного количества теплоты снова при­обретает очень важное значение. Для эффективной работы системы ох­лаждения тела (системы терморегуляции) необходимо поддержание соответствующего водного баланса в организме. 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901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731838"/>
            <a:ext cx="8820472" cy="579350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Определить недостаточный уровень воды в организме можно по следующим симптомам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572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-Моча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темного цвета, которая может иметь характерный запах, и/или редкие мочеиспускания</a:t>
            </a:r>
          </a:p>
          <a:p>
            <a:pPr marL="4572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-Сухие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губы, </a:t>
            </a:r>
            <a:r>
              <a:rPr lang="ru-RU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рот,кожа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-Тошнота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-Запоры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-Повышение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температуры тела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34864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2378"/>
            <a:ext cx="9144000" cy="677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369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71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4932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5008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85728"/>
            <a:ext cx="8572528" cy="6095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549275"/>
            <a:ext cx="7175500" cy="3743325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8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Спасибо за              </a:t>
            </a:r>
            <a:br>
              <a:rPr lang="ru-RU" sz="8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внимание 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326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755</TotalTime>
  <Words>288</Words>
  <Application>Microsoft Office PowerPoint</Application>
  <PresentationFormat>Экран (4:3)</PresentationFormat>
  <Paragraphs>22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муниципальное бюджетное учреждение дополнительное образование  «Детско-юношеская спортивная школа «Олимп»  Кукморского муниципального района </vt:lpstr>
      <vt:lpstr>«Капля воды, дороже алмаза»-      Д.И.Менделеев </vt:lpstr>
      <vt:lpstr>Слайд 3</vt:lpstr>
      <vt:lpstr>Слайд 4</vt:lpstr>
      <vt:lpstr>Наши воспитанники после тренировок  пьют воду из куллера.</vt:lpstr>
      <vt:lpstr>Слайд 6</vt:lpstr>
      <vt:lpstr>Слайд 7</vt:lpstr>
      <vt:lpstr>Слайд 8</vt:lpstr>
      <vt:lpstr>Слайд 9</vt:lpstr>
      <vt:lpstr>Слайд 10</vt:lpstr>
      <vt:lpstr>Слайд 11</vt:lpstr>
      <vt:lpstr>  Спасибо за               внимание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учреждение дополнительное образование  «Детско-юношеская спортивная школа «Олимп»  Кукморского муниципального района </dc:title>
  <dc:creator>User</dc:creator>
  <cp:lastModifiedBy>Зухра</cp:lastModifiedBy>
  <cp:revision>21</cp:revision>
  <dcterms:created xsi:type="dcterms:W3CDTF">2016-11-22T07:35:09Z</dcterms:created>
  <dcterms:modified xsi:type="dcterms:W3CDTF">2016-12-12T08:47:17Z</dcterms:modified>
</cp:coreProperties>
</file>