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0" r:id="rId2"/>
    <p:sldId id="257" r:id="rId3"/>
    <p:sldId id="265" r:id="rId4"/>
    <p:sldId id="259" r:id="rId5"/>
    <p:sldId id="264" r:id="rId6"/>
    <p:sldId id="268" r:id="rId7"/>
    <p:sldId id="256" r:id="rId8"/>
    <p:sldId id="258" r:id="rId9"/>
    <p:sldId id="263" r:id="rId10"/>
    <p:sldId id="261" r:id="rId11"/>
    <p:sldId id="262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18C18-4767-4BA3-BDF8-03C79DF12B1A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C7E89-0FC8-4161-8A81-E058D9619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14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C7E89-0FC8-4161-8A81-E058D961982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04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080F4F-2549-4582-9EFF-57C1A0B2C7EE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9B7413-DB06-4B09-AFE3-0CE44C70A3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atarica.org/ru/razdely/narody/udmurty/udmurt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u.wikipedia.org/wiki/&#1050;&#1091;&#1082;&#1084;&#1086;&#1088;&#1089;&#1082;&#1080;&#1081;_&#1088;&#1072;&#1081;&#1086;&#1085;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usaget.ru/udmurty-kto-takie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7" t="5873" r="3057" b="7787"/>
          <a:stretch/>
        </p:blipFill>
        <p:spPr bwMode="auto">
          <a:xfrm>
            <a:off x="395536" y="1484784"/>
            <a:ext cx="8181975" cy="486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1124744"/>
            <a:ext cx="39086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Удмурты</a:t>
            </a:r>
            <a:endParaRPr lang="ru-RU" sz="6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6" t="19313" r="21310" b="20536"/>
          <a:stretch/>
        </p:blipFill>
        <p:spPr bwMode="auto">
          <a:xfrm>
            <a:off x="740414" y="2478985"/>
            <a:ext cx="7803874" cy="4036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29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24554" r="30548" b="18526"/>
          <a:stretch/>
        </p:blipFill>
        <p:spPr bwMode="auto">
          <a:xfrm>
            <a:off x="611560" y="1268759"/>
            <a:ext cx="8056768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69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19" y="1916832"/>
            <a:ext cx="47479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Удму́рты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удмурт,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мн.ч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удмуртъёс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устаревшее русское название — вотяки́,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отяки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отяцкая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чудь) — финно-угорский народ, в основном проживающий в Удмуртской Республике и соседних регионах России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459" y="1102197"/>
            <a:ext cx="3960252" cy="567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9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84636"/>
            <a:ext cx="881932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численность 552,2 тысячи человек (по данным переписи населения 2010 года), в том числе в Удмуртской Республике – 410,6 тысяч.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 проживают в Кировской (13 639 человек), Пермской (20 819), Свердловской (13 789) областях, в Республике Башкортостан (21 477), а также в Республике Казахстан и в Украине.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Татарстан удмуртов насчитывается 23,4 тысячи человек, в основном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Агрызском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Бавлинском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Кукморском, Менделеевском районах.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https://tatarica.org/ru/razdely/narody/udmurty/udmurty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- энциклопедия 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Tatarica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38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5229200"/>
            <a:ext cx="7359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начало 2020 года в Кукморском районе проживают 50 840 человек. По национальному составу население разделяется следующим образом: 78,2 % татар, 5,5 % русских,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14 % удмуртов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1,6 % марийцев и 0,6 % других национальностей.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11" y="1110915"/>
            <a:ext cx="5198727" cy="399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40152" y="3861048"/>
            <a:ext cx="28192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https://ru.wikipedia.org/wiki/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Кукморский_район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8"/>
          <a:stretch/>
        </p:blipFill>
        <p:spPr bwMode="auto">
          <a:xfrm>
            <a:off x="1106382" y="1922714"/>
            <a:ext cx="7071938" cy="4779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8081" y="1088959"/>
            <a:ext cx="766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Флаг Удмуртской Республики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4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5"/>
          <a:stretch/>
        </p:blipFill>
        <p:spPr bwMode="auto">
          <a:xfrm>
            <a:off x="844183" y="1763486"/>
            <a:ext cx="7596336" cy="49352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57998" y="995366"/>
            <a:ext cx="6758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Удмуртской Республики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60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.ytimg.com/vi/p7Q7Lq4ocic/maxresdefaul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12333" r="21314" b="29571"/>
          <a:stretch/>
        </p:blipFill>
        <p:spPr bwMode="auto">
          <a:xfrm>
            <a:off x="3966263" y="3962883"/>
            <a:ext cx="5157960" cy="2886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22" y="998069"/>
            <a:ext cx="4462839" cy="2964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077072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Бурановские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бабушки»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представляли Россию на конкурсе песни «Евровидение-2012» в Баку, по результатам которого заняли второе место.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2947" y="1481802"/>
            <a:ext cx="456355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Удмуртский государственный театр фольклорной песни «Айкай»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в 1990 году. Благодаря представленному сценическому образу артистов, у зрителей формируется представление о богатстве и красоте одежды северных, южных,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закамских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завятских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удмуртов, а также других финно-угорских народов.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9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37" y="1124744"/>
            <a:ext cx="6399228" cy="42644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0363" y="5408491"/>
            <a:ext cx="78844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Жилище удмуртов, «Дом-музей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Лудорвай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 Удмуртской Республике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https://musaget.ru/udmurty-kto-takie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8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50" y="1854459"/>
            <a:ext cx="7095602" cy="481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8644" y="1042187"/>
            <a:ext cx="692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 Белых. Картина 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Арчакар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базар» («Базар в средневековом Арске»)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33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5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" y="17342"/>
            <a:ext cx="3084353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https://www.nicepng.com/png/full/229-2298421_this-free-icons-png-design-of-folk-wea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29" y="17342"/>
            <a:ext cx="285196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1"/>
          <a:stretch/>
        </p:blipFill>
        <p:spPr bwMode="auto">
          <a:xfrm>
            <a:off x="551363" y="1196752"/>
            <a:ext cx="8181975" cy="516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48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232</TotalTime>
  <Words>276</Words>
  <Application>Microsoft Office PowerPoint</Application>
  <PresentationFormat>Экран (4:3)</PresentationFormat>
  <Paragraphs>20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Павлова Роза</dc:creator>
  <cp:lastModifiedBy>Павлова Роза</cp:lastModifiedBy>
  <cp:revision>20</cp:revision>
  <dcterms:created xsi:type="dcterms:W3CDTF">2021-04-20T07:28:58Z</dcterms:created>
  <dcterms:modified xsi:type="dcterms:W3CDTF">2021-04-20T11:21:04Z</dcterms:modified>
</cp:coreProperties>
</file>