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9"/>
  </p:notesMasterIdLst>
  <p:sldIdLst>
    <p:sldId id="257" r:id="rId2"/>
    <p:sldId id="268" r:id="rId3"/>
    <p:sldId id="258" r:id="rId4"/>
    <p:sldId id="273" r:id="rId5"/>
    <p:sldId id="259" r:id="rId6"/>
    <p:sldId id="269" r:id="rId7"/>
    <p:sldId id="260" r:id="rId8"/>
    <p:sldId id="270" r:id="rId9"/>
    <p:sldId id="261" r:id="rId10"/>
    <p:sldId id="272" r:id="rId11"/>
    <p:sldId id="262" r:id="rId12"/>
    <p:sldId id="274" r:id="rId13"/>
    <p:sldId id="263" r:id="rId14"/>
    <p:sldId id="275" r:id="rId15"/>
    <p:sldId id="264" r:id="rId16"/>
    <p:sldId id="271" r:id="rId17"/>
    <p:sldId id="265" r:id="rId18"/>
    <p:sldId id="280" r:id="rId19"/>
    <p:sldId id="266" r:id="rId20"/>
    <p:sldId id="281" r:id="rId21"/>
    <p:sldId id="267" r:id="rId22"/>
    <p:sldId id="276" r:id="rId23"/>
    <p:sldId id="277" r:id="rId24"/>
    <p:sldId id="282" r:id="rId25"/>
    <p:sldId id="278" r:id="rId26"/>
    <p:sldId id="279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B8732-3DB2-45C2-ADA0-676E44E05CC8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008A3-E1D7-4813-8B47-DC8A73518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008A3-E1D7-4813-8B47-DC8A73518B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063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008A3-E1D7-4813-8B47-DC8A73518BF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98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D17159-768E-4FF3-B2D8-576CA2287A76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575747-B4EC-4334-A871-032CA249503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bigwar.msk.ru/pages/biografy/zhukov.html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bigwar.msk.ru/pages/biografy/vasilevsky.html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629816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Жуков Георгий Константинович Четырежды Герой Советского Союза, Маршал Советского Союза</a:t>
            </a:r>
            <a:endParaRPr lang="ru-RU" sz="3200" b="1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</p:nvPr>
        </p:nvGraphicFramePr>
        <p:xfrm>
          <a:off x="568325" y="3588224"/>
          <a:ext cx="3140075" cy="545152"/>
        </p:xfrm>
        <a:graphic>
          <a:graphicData uri="http://schemas.openxmlformats.org/drawingml/2006/table">
            <a:tbl>
              <a:tblPr/>
              <a:tblGrid>
                <a:gridCol w="437859"/>
                <a:gridCol w="2702216"/>
              </a:tblGrid>
              <a:tr h="545152">
                <a:tc>
                  <a:txBody>
                    <a:bodyPr/>
                    <a:lstStyle/>
                    <a:p>
                      <a:pPr algn="ctr"/>
                      <a:endParaRPr lang="ru-RU" sz="7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hlinkClick r:id="rId2"/>
                        </a:rPr>
                        <a:t>Жуков Георгий Константинович</a:t>
                      </a:r>
                      <a:r>
                        <a:rPr lang="ru-RU" sz="700" dirty="0"/>
                        <a:t/>
                      </a:r>
                      <a:br>
                        <a:rPr lang="ru-RU" sz="700" dirty="0"/>
                      </a:br>
                      <a:r>
                        <a:rPr lang="ru-RU" sz="700" dirty="0"/>
                        <a:t>Четырежды Герой Советского Союза, Маршал Советского Союз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95936" y="1772816"/>
            <a:ext cx="4690864" cy="48245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Главные черты полководческого таланта </a:t>
            </a:r>
            <a:r>
              <a:rPr lang="ru-RU" b="1" dirty="0" smtClean="0"/>
              <a:t>Георгия Константиновича Жукова </a:t>
            </a:r>
            <a:r>
              <a:rPr lang="ru-RU" dirty="0" smtClean="0"/>
              <a:t> - творчество, новаторство, умение принимать неожиданные для противника решения. Его отличали также глубокий ум и проницательность. Эта способность Жукова сыграла особенно важную роль при обороне Ленинграда и Москвы, когда при крайне ограниченных силах только за счет хорошей разведки, предвидения возможных направлений ударов противника ему удавалось собирать практически все имеющиеся средства и отражать удары противника.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324036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64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85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Жуков Георгий Константинович 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83" y="1484783"/>
            <a:ext cx="3377569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52839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032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335" y="269776"/>
            <a:ext cx="8229600" cy="1431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Василевский Александр Михайлович</a:t>
            </a:r>
            <a:br>
              <a:rPr lang="ru-RU" sz="3600" b="1" dirty="0" smtClean="0"/>
            </a:br>
            <a:r>
              <a:rPr lang="ru-RU" sz="3600" b="1" dirty="0" smtClean="0"/>
              <a:t>Дважды Герой Советского Союза, Маршал Советского Союза</a:t>
            </a:r>
            <a:endParaRPr lang="ru-RU" sz="36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</p:nvPr>
        </p:nvGraphicFramePr>
        <p:xfrm>
          <a:off x="457200" y="3574758"/>
          <a:ext cx="3322638" cy="576847"/>
        </p:xfrm>
        <a:graphic>
          <a:graphicData uri="http://schemas.openxmlformats.org/drawingml/2006/table">
            <a:tbl>
              <a:tblPr/>
              <a:tblGrid>
                <a:gridCol w="463316"/>
                <a:gridCol w="2859322"/>
              </a:tblGrid>
              <a:tr h="576847">
                <a:tc>
                  <a:txBody>
                    <a:bodyPr/>
                    <a:lstStyle/>
                    <a:p>
                      <a:pPr algn="ctr"/>
                      <a:endParaRPr lang="ru-RU" sz="7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hlinkClick r:id="rId2"/>
                        </a:rPr>
                        <a:t>Василевский Александр Михайлович</a:t>
                      </a:r>
                      <a:r>
                        <a:rPr lang="ru-RU" sz="700" dirty="0"/>
                        <a:t/>
                      </a:r>
                      <a:br>
                        <a:rPr lang="ru-RU" sz="700" dirty="0"/>
                      </a:br>
                      <a:r>
                        <a:rPr lang="ru-RU" sz="700" dirty="0"/>
                        <a:t>Дважды Герой Советского Союза, Маршал Советского Союза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1844824"/>
            <a:ext cx="4618856" cy="42813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Будучи во время войны начальником Генштаба на протяжении 34-х месяцев, А. М. Василевский только 12 месяцев был в Москве, в Генштабе, а 22 месяца находился на фронтах. Г. К. Жуков и A. M. Василевский обладали развитым стратегическим мышлением, глубоким пониманием обстановки. Именно это обстоятельство привело к одинаковой оценке обстановки и выработке дальновидных и обоснованных решений по </a:t>
            </a:r>
            <a:r>
              <a:rPr lang="ru-RU" dirty="0" err="1" smtClean="0"/>
              <a:t>контрнаступательной</a:t>
            </a:r>
            <a:r>
              <a:rPr lang="ru-RU" dirty="0" smtClean="0"/>
              <a:t> операции под Сталинградом, к переходу к стратегической обороне на Курской дуге и в ряде других случаев.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16835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83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318" y="3490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Василевский Александр Михайлович</a:t>
            </a:r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72" y="1412776"/>
            <a:ext cx="3491764" cy="475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92051"/>
            <a:ext cx="3526434" cy="46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509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220" y="615827"/>
            <a:ext cx="8229600" cy="101297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Рокоссовский Константин Константинович</a:t>
            </a:r>
            <a:br>
              <a:rPr lang="ru-RU" sz="3200" b="1" dirty="0" smtClean="0"/>
            </a:br>
            <a:r>
              <a:rPr lang="ru-RU" sz="3200" b="1" dirty="0" smtClean="0"/>
              <a:t>Дважды Герой Советского Союза,</a:t>
            </a:r>
            <a:br>
              <a:rPr lang="ru-RU" sz="3200" b="1" dirty="0" smtClean="0"/>
            </a:br>
            <a:r>
              <a:rPr lang="ru-RU" sz="3200" b="1" dirty="0" smtClean="0"/>
              <a:t> Маршал Советского Союза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95936" y="1842246"/>
            <a:ext cx="4618856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Маршал Советского Союза (1944), маршал Польши (1949). Единственный в истории СССР маршал двух стран. Командовал Парадом Победы 24 июня 1945 года на Красной площади в Москве.</a:t>
            </a:r>
          </a:p>
          <a:p>
            <a:pPr marL="0" indent="0">
              <a:buNone/>
            </a:pPr>
            <a:r>
              <a:rPr lang="ru-RU" dirty="0" smtClean="0"/>
              <a:t>Одна из замечательных страниц полководческой деятельности </a:t>
            </a:r>
          </a:p>
          <a:p>
            <a:pPr marL="0" indent="0">
              <a:buNone/>
            </a:pPr>
            <a:r>
              <a:rPr lang="ru-RU" dirty="0" smtClean="0"/>
              <a:t>К. К. Рокоссовского -Белорусская операция, в которой он командовал войсками 1-го Белорусского фронта.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06" y="1628801"/>
            <a:ext cx="3168352" cy="495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21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84784"/>
            <a:ext cx="3566914" cy="463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4" y="1484784"/>
            <a:ext cx="3600400" cy="463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Рокоссовский Константин Константинович</a:t>
            </a:r>
            <a:br>
              <a:rPr lang="ru-RU" sz="3200" b="1" dirty="0" smtClean="0"/>
            </a:b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18340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4293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Конев Иван Степанович</a:t>
            </a:r>
            <a:br>
              <a:rPr lang="ru-RU" sz="3200" b="1" dirty="0" smtClean="0"/>
            </a:br>
            <a:r>
              <a:rPr lang="ru-RU" sz="3200" b="1" dirty="0" smtClean="0"/>
              <a:t>Дважды Герой Советского Союза, Маршал Советского Союза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06689" cy="452596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700808"/>
            <a:ext cx="4978896" cy="44253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Его полководческий талант наиболее убедительно и ярко проявился в наступательных операциях, в ходе которых было одержано много блестящих побед. При этом он всегда стремился не ввязываться в затяжные бои в больших городах и обходными маневрами вынуждал противника покинуть город. Это позволяло ему уменьшить потери своих войск, не допустить больших разрушений и жертв среди мирного населения.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556792"/>
            <a:ext cx="3168352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978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Конев Иван Степанович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67240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16046"/>
            <a:ext cx="367739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07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858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Еременко Андрей Иванович</a:t>
            </a:r>
            <a:br>
              <a:rPr lang="ru-RU" sz="3600" b="1" dirty="0" smtClean="0"/>
            </a:br>
            <a:r>
              <a:rPr lang="ru-RU" sz="3600" b="1" dirty="0" smtClean="0"/>
              <a:t>Герой Советского Союза, Маршал Советского Союза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53594" cy="4525963"/>
          </a:xfrm>
        </p:spPr>
        <p:txBody>
          <a:bodyPr>
            <a:normAutofit fontScale="85000"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51920" y="1600200"/>
            <a:ext cx="483488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Знаменательной страницей в биографии полководца стала Сталинградская битва. Поставленный 7 августа 1942 года во главе войск Юго-Восточного фронта, действующего в южной части Сталинграда, генерал-полковник А. И. Еременко собрал в мощный кулак имевшиеся резервы и уже 9 августа 1942 года нанес контрудар. В результате его была сорвана попытка гитлеровцев прорваться в город с юго-запада.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14325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106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Еременко Андрей Иванович</a:t>
            </a:r>
            <a:endParaRPr lang="ru-RU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528392" cy="460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3"/>
            <a:ext cx="3810000" cy="4608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62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62818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 	Малиновский Родион Яковлевич</a:t>
            </a:r>
            <a:br>
              <a:rPr lang="ru-RU" sz="3200" b="1" dirty="0" smtClean="0"/>
            </a:br>
            <a:r>
              <a:rPr lang="ru-RU" sz="3200" b="1" dirty="0" smtClean="0"/>
              <a:t>Дважды Герой Советского Союза, Маршал Советского Союза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600200"/>
            <a:ext cx="4978896" cy="4740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протяжении почти всей войны примечательной особенностью его полководческого таланта было то, что он в замысел каждой операции закладывал какой-либо неожиданный для противника способ действий, умел целой системой хорошо продуманных мер ввести противника в заблуждение.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16418"/>
            <a:ext cx="316835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955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285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Малиновский Родион Яковлевич</a:t>
            </a:r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528392" cy="46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600400" cy="46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82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858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Тимошенко Семен Константинович</a:t>
            </a:r>
            <a:br>
              <a:rPr lang="ru-RU" sz="3600" b="1" dirty="0" smtClean="0"/>
            </a:br>
            <a:r>
              <a:rPr lang="ru-RU" sz="3600" b="1" dirty="0" smtClean="0"/>
              <a:t>Дважды Герой Советского Союза, Маршал Советского Союза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94155" y="1772816"/>
            <a:ext cx="4978896" cy="46179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М</a:t>
            </a:r>
            <a:r>
              <a:rPr lang="ru-RU" dirty="0" smtClean="0"/>
              <a:t>аршал командовал стратегическими направлениями и фронтами. Под его командованием шли тяжелые оборонительные бои на территории Белоруссии в июле - августе 1941 года. С его именем связаны героическая оборона Могилева и Гомеля, контрудары под Витебском и Бобруйском. Под руководством Тимошенко развернулось самое большое и упорное сражение первых месяцев войны - Смоленское. В июле 1941 г. войска Западного направления под командованием маршала Тимошенко остановили наступление группы армий "Центр".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5" y="1628800"/>
            <a:ext cx="3024336" cy="476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378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160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Тимошенко Семен Константинович</a:t>
            </a:r>
            <a:endParaRPr lang="ru-RU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36" y="1483327"/>
            <a:ext cx="34711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67838"/>
            <a:ext cx="35283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814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8541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Баграмян Иван Христофорович</a:t>
            </a:r>
            <a:br>
              <a:rPr lang="ru-RU" sz="3600" b="1" dirty="0" smtClean="0"/>
            </a:br>
            <a:r>
              <a:rPr lang="ru-RU" sz="3600" b="1" dirty="0" smtClean="0"/>
              <a:t>Дважды Герой Советского Союза, Маршал Советского Союза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1844824"/>
            <a:ext cx="4906888" cy="4546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Войска под командованием маршала </a:t>
            </a:r>
            <a:r>
              <a:rPr lang="ru-RU" b="1" dirty="0" smtClean="0"/>
              <a:t>Ивана Христофоровича Баграмяна </a:t>
            </a:r>
            <a:r>
              <a:rPr lang="ru-RU" dirty="0" smtClean="0"/>
              <a:t>участвовали активно в разгроме немецко</a:t>
            </a:r>
            <a:r>
              <a:rPr lang="ru-RU" b="1" dirty="0" smtClean="0"/>
              <a:t>-</a:t>
            </a:r>
            <a:r>
              <a:rPr lang="ru-RU" dirty="0" smtClean="0"/>
              <a:t>фашистских войск на Курской дуге, в Белорусской, Прибалтийской, Восточно-Прусской и других операциях и в овладении крепостью Кенигсберг.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628800"/>
            <a:ext cx="3240359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71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Баграмян Иван Христофорович</a:t>
            </a:r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12777"/>
            <a:ext cx="35283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7"/>
            <a:ext cx="353337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080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Чуйков Василий Иванович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Дважды Герой Советского Союза, Маршал Советского Союза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06689" cy="4525963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600200"/>
            <a:ext cx="4978896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В годы Великой Отечественной войны </a:t>
            </a:r>
            <a:r>
              <a:rPr lang="ru-RU" b="1" dirty="0" smtClean="0"/>
              <a:t>Василий Иванович Чуйков</a:t>
            </a:r>
            <a:r>
              <a:rPr lang="ru-RU" dirty="0" smtClean="0"/>
              <a:t> командовал 62-й (8-й гвардейской) армией, которая навечно вписана в летопись героической обороны города Сталинграда. Командарм Чуйков ввел в войска новую тактику- тактику ближнего боя. В Берлине </a:t>
            </a:r>
            <a:r>
              <a:rPr lang="ru-RU" dirty="0" err="1" smtClean="0"/>
              <a:t>В.И.Чуйкова</a:t>
            </a:r>
            <a:r>
              <a:rPr lang="ru-RU" dirty="0" smtClean="0"/>
              <a:t> называли: «Генерал – Штурм». После победы в Сталинграде были удачно проведены операции: Запорожье, форсирование Днепра, Никополь, Одесса, Люблин, форсирование Вислы, </a:t>
            </a:r>
            <a:r>
              <a:rPr lang="ru-RU" dirty="0" err="1" smtClean="0"/>
              <a:t>Познаньская</a:t>
            </a:r>
            <a:r>
              <a:rPr lang="ru-RU" dirty="0" smtClean="0"/>
              <a:t> цитадель, </a:t>
            </a:r>
            <a:r>
              <a:rPr lang="ru-RU" dirty="0" err="1" smtClean="0"/>
              <a:t>Кюстринская</a:t>
            </a:r>
            <a:r>
              <a:rPr lang="ru-RU" dirty="0" smtClean="0"/>
              <a:t> крепость, Берлинская и др.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05" y="1412776"/>
            <a:ext cx="316835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448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Чуйков Василий Иванович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456384" cy="459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78212"/>
            <a:ext cx="3433564" cy="460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723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85695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Черняховский </a:t>
            </a:r>
            <a:r>
              <a:rPr lang="ru-RU" sz="3200" b="1" dirty="0"/>
              <a:t>Иван </a:t>
            </a:r>
            <a:r>
              <a:rPr lang="ru-RU" sz="3200" b="1" dirty="0" smtClean="0"/>
              <a:t>Данилович</a:t>
            </a:r>
            <a:br>
              <a:rPr lang="ru-RU" sz="3200" b="1" dirty="0" smtClean="0"/>
            </a:br>
            <a:r>
              <a:rPr lang="ru-RU" sz="3200" b="1" dirty="0" smtClean="0"/>
              <a:t>Дважды </a:t>
            </a:r>
            <a:r>
              <a:rPr lang="ru-RU" sz="3200" b="1" dirty="0"/>
              <a:t>Герой Советского Союза, </a:t>
            </a:r>
            <a:r>
              <a:rPr lang="ru-RU" sz="3200" b="1" dirty="0" smtClean="0"/>
              <a:t>генерал армии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034680" cy="452596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600200"/>
            <a:ext cx="4978896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Самым молодым из командующих фронтами Великой Отечественной войны был генерал армии </a:t>
            </a:r>
            <a:r>
              <a:rPr lang="ru-RU" b="1" dirty="0" smtClean="0"/>
              <a:t>Иван Данилович Черняховский</a:t>
            </a:r>
            <a:r>
              <a:rPr lang="ru-RU" dirty="0" smtClean="0"/>
              <a:t>. Войска Черняховского участвовали в освобождении Воронежа, Курска, Житомира, </a:t>
            </a:r>
            <a:r>
              <a:rPr lang="ru-RU" dirty="0" err="1" smtClean="0"/>
              <a:t>Витебска,Орши</a:t>
            </a:r>
            <a:r>
              <a:rPr lang="ru-RU" dirty="0" smtClean="0"/>
              <a:t>, Вильнюса, Каунаса, других городов, отличились в боях за Киев, Минск, в числе первых вышли на границу с фашистской Германией, а затем громили гитлеровцев в Восточной Пруссии.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09634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465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989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Черняховский Иван Данилович</a:t>
            </a:r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200"/>
            <a:ext cx="328395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38437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378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Мерецков Кирилл Афанасьевич</a:t>
            </a:r>
            <a:br>
              <a:rPr lang="ru-RU" sz="3600" b="1" dirty="0" smtClean="0"/>
            </a:br>
            <a:r>
              <a:rPr lang="ru-RU" sz="3600" b="1" dirty="0" smtClean="0"/>
              <a:t>Герой Советского Союза, Маршал Советского Союза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2890664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1484784"/>
            <a:ext cx="5122912" cy="46251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В годы Великой Отечественной войны </a:t>
            </a:r>
            <a:r>
              <a:rPr lang="ru-RU" sz="1800" b="1" dirty="0" smtClean="0"/>
              <a:t>Кирилл Афанасьевич</a:t>
            </a:r>
            <a:r>
              <a:rPr lang="ru-RU" sz="1800" dirty="0" smtClean="0"/>
              <a:t> </a:t>
            </a:r>
            <a:r>
              <a:rPr lang="ru-RU" sz="1800" b="1" dirty="0" smtClean="0"/>
              <a:t>Мерецков</a:t>
            </a:r>
            <a:r>
              <a:rPr lang="ru-RU" sz="1800" dirty="0" smtClean="0"/>
              <a:t> командовал войсками северных направлений. В 1941 г. Мерецков нанес войскам фельдмаршала </a:t>
            </a:r>
            <a:r>
              <a:rPr lang="ru-RU" sz="1800" dirty="0" err="1" smtClean="0"/>
              <a:t>Лееба</a:t>
            </a:r>
            <a:r>
              <a:rPr lang="ru-RU" sz="1800" dirty="0" smtClean="0"/>
              <a:t> под Тихвином первое в войне серьезное поражение. 18 января 1943 года войска генералов Говорова и Мерецкова, нанеся встречный удар под Шлиссельбургом (операция «Искра»), прорвали блокаду Ленинграда. В июне 1944 г. Под их командованием был разгромлен маршал К. Маннергейм в Карелии. Весной 1945 года «хитрый Ярославец» (как называл его Сталин) под именем «генерала Максимова» был направлен на Дальний Восток. В августе-сентябре 1945 года его войска участвовали в разгроме </a:t>
            </a:r>
            <a:r>
              <a:rPr lang="ru-RU" sz="1800" dirty="0" err="1" smtClean="0"/>
              <a:t>Квантунской</a:t>
            </a:r>
            <a:r>
              <a:rPr lang="ru-RU" sz="1800" dirty="0" smtClean="0"/>
              <a:t> армии.</a:t>
            </a:r>
            <a:endParaRPr lang="ru-RU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952328" cy="491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715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Мерецков Кирилл Афанасьевич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74" y="1484784"/>
            <a:ext cx="3472261" cy="462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44996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300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57808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err="1" smtClean="0"/>
              <a:t>Толбухин</a:t>
            </a:r>
            <a:r>
              <a:rPr lang="ru-RU" sz="3600" b="1" dirty="0" smtClean="0"/>
              <a:t> Федор Иванович</a:t>
            </a:r>
            <a:br>
              <a:rPr lang="ru-RU" sz="3600" b="1" dirty="0" smtClean="0"/>
            </a:br>
            <a:r>
              <a:rPr lang="ru-RU" sz="3600" b="1" dirty="0" smtClean="0"/>
              <a:t>Герой Советского Союза, Маршал Советского Союза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067944" y="1600200"/>
            <a:ext cx="4618856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Его заслуги отмечены высшим военным орденом «Победа», двумя орденами Ленина, двумя орденами Красного Знамени, двумя орденами Суворова I степени, орденом Кутузова I степени, Красной Звезды, многими другими отечественными и иностранными наградами. В 1965 году ему посмертно присвоено звание Героя Советского Союза. В Москве на Самотечной площади Ф. И. </a:t>
            </a:r>
            <a:r>
              <a:rPr lang="ru-RU" dirty="0" err="1" smtClean="0"/>
              <a:t>Толбухину</a:t>
            </a:r>
            <a:r>
              <a:rPr lang="ru-RU" dirty="0" smtClean="0"/>
              <a:t> воздвигнут памятник.</a:t>
            </a:r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384376" cy="449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497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640" y="300011"/>
            <a:ext cx="7772400" cy="1143000"/>
          </a:xfrm>
        </p:spPr>
        <p:txBody>
          <a:bodyPr/>
          <a:lstStyle/>
          <a:p>
            <a:pPr algn="ctr"/>
            <a:r>
              <a:rPr lang="ru-RU" dirty="0" err="1" smtClean="0"/>
              <a:t>Толбухин</a:t>
            </a:r>
            <a:r>
              <a:rPr lang="ru-RU" dirty="0" smtClean="0"/>
              <a:t> Федор Иванович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384376" cy="474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810000" cy="474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095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8541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	</a:t>
            </a:r>
            <a:r>
              <a:rPr lang="ru-RU" sz="3600" b="1" dirty="0" smtClean="0"/>
              <a:t>Кузнецов Николай Герасимович</a:t>
            </a:r>
            <a:br>
              <a:rPr lang="ru-RU" sz="3600" b="1" dirty="0" smtClean="0"/>
            </a:br>
            <a:r>
              <a:rPr lang="ru-RU" sz="3600" b="1" dirty="0" smtClean="0"/>
              <a:t>Герой Советского Союза, Адмирал Флота Советского Союза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51920" y="1772816"/>
            <a:ext cx="4834880" cy="43533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Кузнецов проявил себя выдающимся организатором взаимодействия сил флота с сухопутными войсками. Он действовал как нарком ВМФ, член ГКО и представитель Ставки ВГК по использованию сил флота на фронтах (1941–1945), как главком ВМС СССР (с февраля 1944 г.), как член Ставки ВГК (с февраля 1945 г.).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09634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858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84877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Говоров Леонид Александрович</a:t>
            </a:r>
            <a:br>
              <a:rPr lang="ru-RU" sz="3200" b="1" dirty="0" smtClean="0"/>
            </a:br>
            <a:r>
              <a:rPr lang="ru-RU" sz="3200" b="1" dirty="0" smtClean="0"/>
              <a:t>Герой Советского Союза, Маршал Советского Союза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51920" y="1772816"/>
            <a:ext cx="4834880" cy="423793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На плечи Л. А. Говорова легла огромнейшая ответственность. 670 из 900 блокадных дней он руководил героической обороной Ленинграда, создал неодолимую для врага оборону. На его судьбу выпали подготовка и проведение ряда наступательных операций: </a:t>
            </a:r>
            <a:r>
              <a:rPr lang="ru-RU" dirty="0" err="1" smtClean="0"/>
              <a:t>Мгинская</a:t>
            </a:r>
            <a:r>
              <a:rPr lang="ru-RU" dirty="0" smtClean="0"/>
              <a:t> и </a:t>
            </a:r>
            <a:r>
              <a:rPr lang="ru-RU" dirty="0" err="1" smtClean="0"/>
              <a:t>Красносельско-Ропшинская</a:t>
            </a:r>
            <a:r>
              <a:rPr lang="ru-RU" dirty="0" smtClean="0"/>
              <a:t>, Новгородско-</a:t>
            </a:r>
            <a:r>
              <a:rPr lang="ru-RU" dirty="0" err="1" smtClean="0"/>
              <a:t>Лужская</a:t>
            </a:r>
            <a:r>
              <a:rPr lang="ru-RU" dirty="0" smtClean="0"/>
              <a:t> и Выборгская, Таллиннская и </a:t>
            </a:r>
            <a:r>
              <a:rPr lang="ru-RU" dirty="0" err="1" smtClean="0"/>
              <a:t>Моонзундская</a:t>
            </a:r>
            <a:r>
              <a:rPr lang="ru-RU" dirty="0" smtClean="0"/>
              <a:t> десантная. И в каждую из них он вложил свою волю, свои знания, свое сердце.</a:t>
            </a:r>
            <a:endParaRPr lang="ru-RU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7" y="1628265"/>
            <a:ext cx="3240359" cy="471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155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445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Говоров Леонид Александрович</a:t>
            </a:r>
            <a:endParaRPr lang="ru-RU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528392" cy="474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065" y="1484784"/>
            <a:ext cx="373038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232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896</Words>
  <Application>Microsoft Office PowerPoint</Application>
  <PresentationFormat>Экран (4:3)</PresentationFormat>
  <Paragraphs>47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Жуков Георгий Константинович Четырежды Герой Советского Союза, Маршал Советского Союза</vt:lpstr>
      <vt:lpstr>Жуков Георгий Константинович </vt:lpstr>
      <vt:lpstr>  Василевский Александр Михайлович Дважды Герой Советского Союза, Маршал Советского Союза</vt:lpstr>
      <vt:lpstr>Василевский Александр Михайлович</vt:lpstr>
      <vt:lpstr>Рокоссовский Константин Константинович Дважды Герой Советского Союза,  Маршал Советского Союза</vt:lpstr>
      <vt:lpstr>Рокоссовский Константин Константинович </vt:lpstr>
      <vt:lpstr>Конев Иван Степанович Дважды Герой Советского Союза, Маршал Советского Союза</vt:lpstr>
      <vt:lpstr>Конев Иван Степанович</vt:lpstr>
      <vt:lpstr>  Еременко Андрей Иванович Герой Советского Союза, Маршал Советского Союза</vt:lpstr>
      <vt:lpstr>Еременко Андрей Иванович</vt:lpstr>
      <vt:lpstr>  Малиновский Родион Яковлевич Дважды Герой Советского Союза, Маршал Советского Союза</vt:lpstr>
      <vt:lpstr>Малиновский Родион Яковлевич</vt:lpstr>
      <vt:lpstr>  Тимошенко Семен Константинович Дважды Герой Советского Союза, Маршал Советского Союза</vt:lpstr>
      <vt:lpstr>Тимошенко Семен Константинович</vt:lpstr>
      <vt:lpstr>  Баграмян Иван Христофорович Дважды Герой Советского Союза, Маршал Советского Союза</vt:lpstr>
      <vt:lpstr>Баграмян Иван Христофорович</vt:lpstr>
      <vt:lpstr>Чуйков Василий Иванович Дважды Герой Советского Союза, Маршал Советского Союза</vt:lpstr>
      <vt:lpstr>Чуйков Василий Иванович</vt:lpstr>
      <vt:lpstr>Черняховский Иван Данилович Дважды Герой Советского Союза, генерал армии</vt:lpstr>
      <vt:lpstr>Черняховский Иван Данилович</vt:lpstr>
      <vt:lpstr>  Мерецков Кирилл Афанасьевич Герой Советского Союза, Маршал Советского Союза</vt:lpstr>
      <vt:lpstr>Мерецков Кирилл Афанасьевич </vt:lpstr>
      <vt:lpstr>  Толбухин Федор Иванович Герой Советского Союза, Маршал Советского Союза</vt:lpstr>
      <vt:lpstr>Толбухин Федор Иванович</vt:lpstr>
      <vt:lpstr>  Кузнецов Николай Герасимович Герой Советского Союза, Адмирал Флота Советского Союза</vt:lpstr>
      <vt:lpstr>Говоров Леонид Александрович Герой Советского Союза, Маршал Советского Союза</vt:lpstr>
      <vt:lpstr>Говоров Леонид Александрович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Великие полководцы Великой Отечественной войны</dc:title>
  <dc:creator>user-k209-</dc:creator>
  <cp:lastModifiedBy>Ильназ Зуфарович</cp:lastModifiedBy>
  <cp:revision>17</cp:revision>
  <dcterms:created xsi:type="dcterms:W3CDTF">2016-02-11T05:52:33Z</dcterms:created>
  <dcterms:modified xsi:type="dcterms:W3CDTF">2020-01-19T18:28:51Z</dcterms:modified>
</cp:coreProperties>
</file>