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571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53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722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120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662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574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749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49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70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360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90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0A297-F1E1-44FA-AE53-EC6A6B463EDE}" type="datetimeFigureOut">
              <a:rPr lang="ru-RU" smtClean="0"/>
              <a:t>09.04.2020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516CC-E86E-4689-B3B9-ED7696845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796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05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495"/>
            <a:ext cx="9144000" cy="687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24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18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47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231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2020-04-09T16:36:00Z</dcterms:created>
  <dcterms:modified xsi:type="dcterms:W3CDTF">2020-04-09T16:39:16Z</dcterms:modified>
</cp:coreProperties>
</file>