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4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72C26EE-4026-4DC7-839E-BB252692EE7D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5238041-8C79-4A62-81CA-7CEF5B350F0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u="sng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Agricultural mechanical engineering of Russia</a:t>
            </a:r>
            <a:endParaRPr lang="ru-RU" b="1" u="sng" dirty="0">
              <a:solidFill>
                <a:schemeClr val="bg1"/>
              </a:solidFill>
              <a:cs typeface="Aharoni" pitchFamily="2" charset="-79"/>
            </a:endParaRPr>
          </a:p>
        </p:txBody>
      </p:sp>
      <p:pic>
        <p:nvPicPr>
          <p:cNvPr id="4" name="Содержимое 3" descr="komba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906587"/>
            <a:ext cx="7620000" cy="4095750"/>
          </a:xfr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000107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4000" b="1" u="sng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Agricultural engineering and its place in the economy</a:t>
            </a:r>
            <a:endParaRPr lang="ru-RU" sz="4000" b="1" u="sng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0" y="1916832"/>
            <a:ext cx="9144000" cy="5857891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 smtClean="0">
                <a:solidFill>
                  <a:srgbClr val="FFC000"/>
                </a:solidFill>
                <a:latin typeface="Aharoni" pitchFamily="2" charset="-79"/>
                <a:cs typeface="Aharoni" pitchFamily="2" charset="-79"/>
              </a:rPr>
              <a:t>Modern agriculture is very different from what it was a hundred years ago. </a:t>
            </a:r>
            <a:endParaRPr lang="ru-RU" sz="3200" b="1" dirty="0">
              <a:solidFill>
                <a:srgbClr val="FFC000"/>
              </a:solidFill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058" y="3068960"/>
            <a:ext cx="4475163" cy="39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404664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152" lvl="0" algn="just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en-US" sz="3200" b="1" dirty="0">
                <a:solidFill>
                  <a:srgbClr val="FFC000"/>
                </a:solidFill>
                <a:latin typeface="Aharoni" pitchFamily="2" charset="-79"/>
                <a:cs typeface="Aharoni" pitchFamily="2" charset="-79"/>
              </a:rPr>
              <a:t>Russia is a unique state from the point of view of its agricultural potential. We have the tenth part of world arable lands, half the world's topsoil and a fifth of the reserves of fresh water. </a:t>
            </a:r>
            <a:endParaRPr lang="ru-RU" sz="3200" b="1" dirty="0">
              <a:solidFill>
                <a:srgbClr val="FFC000"/>
              </a:solidFill>
              <a:cs typeface="Aharoni" pitchFamily="2" charset="-79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4584700" cy="3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37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81</TotalTime>
  <Words>66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Апекс</vt:lpstr>
      <vt:lpstr>Agricultural mechanical engineering of Russia</vt:lpstr>
      <vt:lpstr>Agricultural engineering and its place in the economy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Agricultural mechanical engineering of Russia</dc:title>
  <dc:creator>User</dc:creator>
  <cp:lastModifiedBy>Admin</cp:lastModifiedBy>
  <cp:revision>7</cp:revision>
  <dcterms:created xsi:type="dcterms:W3CDTF">2017-06-27T11:10:55Z</dcterms:created>
  <dcterms:modified xsi:type="dcterms:W3CDTF">2020-03-17T18:19:01Z</dcterms:modified>
</cp:coreProperties>
</file>