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  <p:sldMasterId id="2147483779" r:id="rId2"/>
  </p:sldMasterIdLst>
  <p:notesMasterIdLst>
    <p:notesMasterId r:id="rId8"/>
  </p:notesMasterIdLst>
  <p:sldIdLst>
    <p:sldId id="335" r:id="rId3"/>
    <p:sldId id="337" r:id="rId4"/>
    <p:sldId id="338" r:id="rId5"/>
    <p:sldId id="339" r:id="rId6"/>
    <p:sldId id="340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006600"/>
    <a:srgbClr val="CC0000"/>
    <a:srgbClr val="9900FF"/>
    <a:srgbClr val="000066"/>
    <a:srgbClr val="820C33"/>
    <a:srgbClr val="F89AAA"/>
    <a:srgbClr val="F785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44" autoAdjust="0"/>
    <p:restoredTop sz="99875" autoAdjust="0"/>
  </p:normalViewPr>
  <p:slideViewPr>
    <p:cSldViewPr>
      <p:cViewPr varScale="1">
        <p:scale>
          <a:sx n="72" d="100"/>
          <a:sy n="72" d="100"/>
        </p:scale>
        <p:origin x="-10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7B8DB1E-3834-49DB-9499-998133437D10}" type="datetimeFigureOut">
              <a:rPr lang="ru-RU"/>
              <a:pPr>
                <a:defRPr/>
              </a:pPr>
              <a:t>17.03.2020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B4364E2-9434-4A84-92F7-27511DF269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39354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6160C7-6FAF-47B9-AC5F-2F79CBAE9615}" type="datetimeFigureOut">
              <a:rPr lang="ru-RU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93C54-1D7E-4DC4-8F73-74762470463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603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114D3C-5E2A-4155-A34E-5D9C9C65A91B}" type="datetimeFigureOut">
              <a:rPr lang="ru-RU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E6494F-65FF-4516-8DBD-4882066736C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301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D445B6-161E-442C-A91A-1EF3281201CE}" type="datetimeFigureOut">
              <a:rPr lang="ru-RU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5B600D-A341-4596-AD5A-3AAABB7FB1E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5667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3D582-1D81-417D-BFD8-A93CE5D65262}" type="datetimeFigureOut">
              <a:rPr lang="ru-RU"/>
              <a:pPr>
                <a:defRPr/>
              </a:pPr>
              <a:t>17.03.2020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5DC70-26A0-4BD1-B748-2CCB6FF283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25163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E4C7B-30EC-4C36-8CD1-BA15C5BE32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B1AB7-A83A-4874-A410-8E5202E5346C}" type="datetimeFigureOut">
              <a:rPr lang="ru-RU"/>
              <a:pPr>
                <a:defRPr/>
              </a:pPr>
              <a:t>17.03.2020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6381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0CAF7-031E-4D0D-9F1F-295B98BEF721}" type="datetimeFigureOut">
              <a:rPr lang="ru-RU"/>
              <a:pPr>
                <a:defRPr/>
              </a:pPr>
              <a:t>17.03.2020</a:t>
            </a:fld>
            <a:endParaRPr lang="ru-RU" dirty="0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FA397-5338-4C21-A583-2E5E279B05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2193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F218A-EDA8-471C-A5AD-CC07F53BCED4}" type="datetimeFigureOut">
              <a:rPr lang="ru-RU"/>
              <a:pPr>
                <a:defRPr/>
              </a:pPr>
              <a:t>17.03.2020</a:t>
            </a:fld>
            <a:endParaRPr lang="ru-RU" dirty="0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DF130-4CC9-45B9-823D-58A6437EEE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4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1DEC7A-5E7B-4020-B9A0-F23C4E2009D3}" type="datetimeFigureOut">
              <a:rPr lang="ru-RU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C58F8E-8662-4C79-9E87-E6045AF439B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210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6713DB-E0FA-4DE8-A9DF-C1F42CC0ABF3}" type="datetimeFigureOut">
              <a:rPr lang="ru-RU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B0C0A3-7DA4-466E-855D-D4D2CD9D928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417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F4D693-5FE7-4FAD-BF75-DB18F3DE8756}" type="datetimeFigureOut">
              <a:rPr lang="ru-RU"/>
              <a:pPr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34B51E-7E8B-4465-A36D-C0439CB3ABF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054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352356-A379-42DF-A75B-944FA937DD42}" type="datetimeFigureOut">
              <a:rPr lang="ru-RU"/>
              <a:pPr/>
              <a:t>17.03.2020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235892-7E1D-4FE6-8A1B-9743C3786E5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06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05D770-B3D8-4F03-A3D9-1FC94A3BD014}" type="datetimeFigureOut">
              <a:rPr lang="ru-RU"/>
              <a:pPr/>
              <a:t>17.03.2020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7986-D250-4000-A8DC-E06184C8F41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213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CB9AD9-E8E5-43FA-8DA1-4FE6A623F5AE}" type="datetimeFigureOut">
              <a:rPr lang="ru-RU"/>
              <a:pPr/>
              <a:t>17.03.2020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6D5DC-780F-40CB-B61C-39C20BFBCCF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651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C315B7-DC6D-49F4-9228-4A697EFFA13B}" type="datetimeFigureOut">
              <a:rPr lang="ru-RU"/>
              <a:pPr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EF47E4-7886-48A9-B37F-CEBBBC484A0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788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067077-EF1D-4301-A105-B65A8F97EC31}" type="datetimeFigureOut">
              <a:rPr lang="ru-RU"/>
              <a:pPr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BCE5DE-94B6-425B-BD34-AE7E7D89A27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72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CCCC">
                <a:gamma/>
                <a:tint val="24314"/>
                <a:invGamma/>
              </a:srgbClr>
            </a:gs>
            <a:gs pos="100000">
              <a:srgbClr val="FFCC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546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546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5C84896-9706-478C-BDF6-86CCEE32933B}" type="datetimeFigureOut">
              <a:rPr lang="ru-RU"/>
              <a:pPr/>
              <a:t>17.03.2020</a:t>
            </a:fld>
            <a:endParaRPr lang="ru-RU"/>
          </a:p>
        </p:txBody>
      </p:sp>
      <p:sp>
        <p:nvSpPr>
          <p:cNvPr id="4546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4546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8D5460E-CBB4-480C-8907-CB76C28E810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CCCC">
                <a:gamma/>
                <a:tint val="24314"/>
                <a:invGamma/>
              </a:srgbClr>
            </a:gs>
            <a:gs pos="100000">
              <a:srgbClr val="FFCC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7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5A10C714-C81D-4C5E-B461-479DAC95D13D}" type="datetimeFigureOut">
              <a:rPr lang="ru-RU"/>
              <a:pPr>
                <a:defRPr/>
              </a:pPr>
              <a:t>17.03.2020</a:t>
            </a:fld>
            <a:endParaRPr lang="ru-RU" dirty="0"/>
          </a:p>
        </p:txBody>
      </p:sp>
      <p:sp>
        <p:nvSpPr>
          <p:cNvPr id="8" name="Номер слайда 8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015E0DF9-101B-4C5A-BF9B-B2D85D5E907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</p:sldLayoutIdLst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entury Gothic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entury Gothic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entury Gothic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entury Gothic" pitchFamily="34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008ABF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00729F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008ABF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008ABF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578" name="Rectangle 2"/>
          <p:cNvSpPr>
            <a:spLocks noChangeArrowheads="1"/>
          </p:cNvSpPr>
          <p:nvPr/>
        </p:nvSpPr>
        <p:spPr bwMode="auto">
          <a:xfrm>
            <a:off x="0" y="188913"/>
            <a:ext cx="914400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4400" b="1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The fundamentals of English grammar</a:t>
            </a:r>
            <a:r>
              <a:rPr lang="en-US" sz="2800">
                <a:solidFill>
                  <a:srgbClr val="990033"/>
                </a:solidFill>
                <a:latin typeface="Monotype Corsiva" pitchFamily="66" charset="0"/>
              </a:rPr>
              <a:t> </a:t>
            </a:r>
            <a:endParaRPr lang="ru-RU" sz="2800" b="1" i="1">
              <a:solidFill>
                <a:srgbClr val="990033"/>
              </a:solidFill>
              <a:latin typeface="Monotype Corsiva" pitchFamily="66" charset="0"/>
            </a:endParaRPr>
          </a:p>
        </p:txBody>
      </p:sp>
      <p:pic>
        <p:nvPicPr>
          <p:cNvPr id="536595" name="Picture 19" descr="BS00554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3141663"/>
            <a:ext cx="2740025" cy="342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6596" name="Picture 20" descr="9-18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908050"/>
            <a:ext cx="3078163" cy="338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6597" name="Text Box 21"/>
          <p:cNvSpPr txBox="1">
            <a:spLocks noChangeArrowheads="1"/>
          </p:cNvSpPr>
          <p:nvPr/>
        </p:nvSpPr>
        <p:spPr bwMode="auto">
          <a:xfrm>
            <a:off x="3203575" y="1341438"/>
            <a:ext cx="5761038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5400" b="1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Conditional  Sentences</a:t>
            </a:r>
            <a:endParaRPr lang="ru-RU" sz="5400" b="1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36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36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6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92150"/>
            <a:ext cx="9144000" cy="863600"/>
          </a:xfrm>
        </p:spPr>
        <p:txBody>
          <a:bodyPr/>
          <a:lstStyle/>
          <a:p>
            <a:r>
              <a:rPr lang="en-US" sz="4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Real action</a:t>
            </a:r>
            <a:endParaRPr lang="ru-RU" sz="4000" b="1" dirty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558094" name="WordArt 14"/>
          <p:cNvSpPr>
            <a:spLocks noChangeArrowheads="1" noChangeShapeType="1" noTextEdit="1"/>
          </p:cNvSpPr>
          <p:nvPr/>
        </p:nvSpPr>
        <p:spPr bwMode="auto">
          <a:xfrm rot="5400000">
            <a:off x="3312318" y="2456657"/>
            <a:ext cx="360363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scene3d>
              <a:camera prst="legacyPerspectiveTop"/>
              <a:lightRig rig="legacyFlat3" dir="b"/>
            </a:scene3d>
            <a:sp3d extrusionH="887400" prstMaterial="legacyMatte">
              <a:extrusionClr>
                <a:srgbClr val="990033"/>
              </a:extrusionClr>
            </a:sp3d>
          </a:bodyPr>
          <a:lstStyle/>
          <a:p>
            <a:pPr algn="ctr" fontAlgn="auto"/>
            <a:r>
              <a:rPr lang="en-US" sz="3600" b="1" kern="10">
                <a:ln w="9525">
                  <a:round/>
                  <a:headEnd/>
                  <a:tailEnd/>
                </a:ln>
                <a:solidFill>
                  <a:srgbClr val="990033"/>
                </a:solidFill>
                <a:latin typeface="Bookman Old Style"/>
              </a:rPr>
              <a:t>V</a:t>
            </a:r>
            <a:endParaRPr lang="ru-RU" sz="3600" b="1" kern="10">
              <a:ln w="9525">
                <a:round/>
                <a:headEnd/>
                <a:tailEnd/>
              </a:ln>
              <a:solidFill>
                <a:srgbClr val="990033"/>
              </a:solidFill>
              <a:latin typeface="Bookman Old Style"/>
            </a:endParaRPr>
          </a:p>
        </p:txBody>
      </p:sp>
      <p:sp>
        <p:nvSpPr>
          <p:cNvPr id="558097" name="AutoShape 17"/>
          <p:cNvSpPr>
            <a:spLocks noChangeArrowheads="1"/>
          </p:cNvSpPr>
          <p:nvPr/>
        </p:nvSpPr>
        <p:spPr bwMode="auto">
          <a:xfrm>
            <a:off x="7740650" y="-100013"/>
            <a:ext cx="1439863" cy="1512888"/>
          </a:xfrm>
          <a:prstGeom prst="irregularSeal2">
            <a:avLst/>
          </a:prstGeom>
          <a:solidFill>
            <a:srgbClr val="F896A6"/>
          </a:solidFill>
          <a:ln w="28575">
            <a:miter lim="800000"/>
            <a:headEnd/>
            <a:tailEnd/>
          </a:ln>
          <a:effectLst/>
          <a:scene3d>
            <a:camera prst="legacyPerspectiveFront">
              <a:rot lat="20099999" lon="20099999" rev="0"/>
            </a:camera>
            <a:lightRig rig="legacyFlat2" dir="t"/>
          </a:scene3d>
          <a:sp3d extrusionH="4302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r>
              <a:rPr lang="en-US" sz="4800" b="1">
                <a:solidFill>
                  <a:srgbClr val="670D2B"/>
                </a:solidFill>
                <a:latin typeface="Times New Roman" pitchFamily="18" charset="0"/>
              </a:rPr>
              <a:t>I</a:t>
            </a:r>
            <a:endParaRPr lang="ru-RU" sz="4800" b="1">
              <a:solidFill>
                <a:srgbClr val="670D2B"/>
              </a:solidFill>
              <a:latin typeface="Times New Roman" pitchFamily="18" charset="0"/>
            </a:endParaRPr>
          </a:p>
        </p:txBody>
      </p:sp>
      <p:sp>
        <p:nvSpPr>
          <p:cNvPr id="558099" name="Text Box 19"/>
          <p:cNvSpPr txBox="1">
            <a:spLocks noChangeArrowheads="1"/>
          </p:cNvSpPr>
          <p:nvPr/>
        </p:nvSpPr>
        <p:spPr bwMode="auto">
          <a:xfrm>
            <a:off x="1116013" y="3284538"/>
            <a:ext cx="8785225" cy="1265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200" i="1">
                <a:latin typeface="Trebuchet MS" pitchFamily="34" charset="0"/>
              </a:rPr>
              <a:t>Наша планета </a:t>
            </a:r>
            <a:r>
              <a:rPr lang="ru-RU" sz="2200" b="1" i="1">
                <a:solidFill>
                  <a:srgbClr val="000066"/>
                </a:solidFill>
                <a:latin typeface="Trebuchet MS" pitchFamily="34" charset="0"/>
              </a:rPr>
              <a:t>будет</a:t>
            </a:r>
            <a:r>
              <a:rPr lang="ru-RU" sz="2200" i="1">
                <a:latin typeface="Trebuchet MS" pitchFamily="34" charset="0"/>
              </a:rPr>
              <a:t> чище и уютнее, </a:t>
            </a:r>
            <a:r>
              <a:rPr lang="ru-RU" sz="2200" b="1" i="1">
                <a:solidFill>
                  <a:srgbClr val="006600"/>
                </a:solidFill>
                <a:latin typeface="Trebuchet MS" pitchFamily="34" charset="0"/>
              </a:rPr>
              <a:t>если</a:t>
            </a:r>
            <a:r>
              <a:rPr lang="ru-RU" sz="2200" i="1">
                <a:latin typeface="Trebuchet MS" pitchFamily="34" charset="0"/>
              </a:rPr>
              <a:t> мы </a:t>
            </a:r>
            <a:r>
              <a:rPr lang="ru-RU" sz="2200" b="1" i="1" u="sng">
                <a:solidFill>
                  <a:srgbClr val="000066"/>
                </a:solidFill>
                <a:latin typeface="Trebuchet MS" pitchFamily="34" charset="0"/>
              </a:rPr>
              <a:t>будем заботиться</a:t>
            </a:r>
            <a:r>
              <a:rPr lang="ru-RU" sz="2200" i="1">
                <a:latin typeface="Trebuchet MS" pitchFamily="34" charset="0"/>
              </a:rPr>
              <a:t> о ней.</a:t>
            </a:r>
          </a:p>
          <a:p>
            <a:pPr>
              <a:spcBef>
                <a:spcPct val="50000"/>
              </a:spcBef>
            </a:pPr>
            <a:r>
              <a:rPr lang="en-US" sz="2200" i="1">
                <a:latin typeface="Trebuchet MS" pitchFamily="34" charset="0"/>
              </a:rPr>
              <a:t>Our planet </a:t>
            </a:r>
            <a:r>
              <a:rPr lang="en-US" sz="2200" b="1" i="1">
                <a:solidFill>
                  <a:srgbClr val="000066"/>
                </a:solidFill>
                <a:latin typeface="Trebuchet MS" pitchFamily="34" charset="0"/>
              </a:rPr>
              <a:t>will be</a:t>
            </a:r>
            <a:r>
              <a:rPr lang="en-US" sz="2200" i="1">
                <a:latin typeface="Trebuchet MS" pitchFamily="34" charset="0"/>
              </a:rPr>
              <a:t> cleaner and cozier </a:t>
            </a:r>
            <a:r>
              <a:rPr lang="en-US" sz="2200" b="1" i="1">
                <a:solidFill>
                  <a:srgbClr val="006600"/>
                </a:solidFill>
                <a:latin typeface="Trebuchet MS" pitchFamily="34" charset="0"/>
              </a:rPr>
              <a:t>if</a:t>
            </a:r>
            <a:r>
              <a:rPr lang="en-US" sz="2200" i="1">
                <a:latin typeface="Trebuchet MS" pitchFamily="34" charset="0"/>
              </a:rPr>
              <a:t> we </a:t>
            </a:r>
            <a:r>
              <a:rPr lang="en-US" sz="2200" b="1" i="1" u="sng">
                <a:solidFill>
                  <a:srgbClr val="000066"/>
                </a:solidFill>
                <a:latin typeface="Trebuchet MS" pitchFamily="34" charset="0"/>
              </a:rPr>
              <a:t>take care</a:t>
            </a:r>
            <a:r>
              <a:rPr lang="en-US" sz="2200" i="1">
                <a:latin typeface="Trebuchet MS" pitchFamily="34" charset="0"/>
              </a:rPr>
              <a:t> of it.</a:t>
            </a:r>
            <a:endParaRPr lang="ru-RU" sz="2200" i="1">
              <a:latin typeface="Trebuchet MS" pitchFamily="34" charset="0"/>
            </a:endParaRPr>
          </a:p>
        </p:txBody>
      </p:sp>
      <p:sp>
        <p:nvSpPr>
          <p:cNvPr id="558105" name="AutoShape 25"/>
          <p:cNvSpPr>
            <a:spLocks noChangeArrowheads="1"/>
          </p:cNvSpPr>
          <p:nvPr/>
        </p:nvSpPr>
        <p:spPr bwMode="auto">
          <a:xfrm>
            <a:off x="468313" y="1628775"/>
            <a:ext cx="3744912" cy="1008063"/>
          </a:xfrm>
          <a:prstGeom prst="bracketPair">
            <a:avLst>
              <a:gd name="adj" fmla="val 16667"/>
            </a:avLst>
          </a:prstGeom>
          <a:noFill/>
          <a:ln w="38100">
            <a:solidFill>
              <a:srgbClr val="4D030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58106" name="Line 26"/>
          <p:cNvSpPr>
            <a:spLocks noChangeShapeType="1"/>
          </p:cNvSpPr>
          <p:nvPr/>
        </p:nvSpPr>
        <p:spPr bwMode="auto">
          <a:xfrm>
            <a:off x="684213" y="2133600"/>
            <a:ext cx="1079500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8107" name="Line 27"/>
          <p:cNvSpPr>
            <a:spLocks noChangeShapeType="1"/>
          </p:cNvSpPr>
          <p:nvPr/>
        </p:nvSpPr>
        <p:spPr bwMode="auto">
          <a:xfrm>
            <a:off x="1979613" y="1989138"/>
            <a:ext cx="2160587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8108" name="Line 28"/>
          <p:cNvSpPr>
            <a:spLocks noChangeShapeType="1"/>
          </p:cNvSpPr>
          <p:nvPr/>
        </p:nvSpPr>
        <p:spPr bwMode="auto">
          <a:xfrm>
            <a:off x="1979613" y="2276475"/>
            <a:ext cx="2160587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8110" name="AutoShape 30"/>
          <p:cNvSpPr>
            <a:spLocks noChangeArrowheads="1"/>
          </p:cNvSpPr>
          <p:nvPr/>
        </p:nvSpPr>
        <p:spPr bwMode="auto">
          <a:xfrm>
            <a:off x="4427538" y="1484313"/>
            <a:ext cx="4537075" cy="1296987"/>
          </a:xfrm>
          <a:prstGeom prst="bracePair">
            <a:avLst>
              <a:gd name="adj" fmla="val 8333"/>
            </a:avLst>
          </a:prstGeom>
          <a:noFill/>
          <a:ln w="38100">
            <a:solidFill>
              <a:srgbClr val="4D030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58111" name="Line 31"/>
          <p:cNvSpPr>
            <a:spLocks noChangeShapeType="1"/>
          </p:cNvSpPr>
          <p:nvPr/>
        </p:nvSpPr>
        <p:spPr bwMode="auto">
          <a:xfrm>
            <a:off x="5435600" y="2133600"/>
            <a:ext cx="936625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8112" name="Line 32"/>
          <p:cNvSpPr>
            <a:spLocks noChangeShapeType="1"/>
          </p:cNvSpPr>
          <p:nvPr/>
        </p:nvSpPr>
        <p:spPr bwMode="auto">
          <a:xfrm>
            <a:off x="6588125" y="2276475"/>
            <a:ext cx="2160588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8113" name="Line 33"/>
          <p:cNvSpPr>
            <a:spLocks noChangeShapeType="1"/>
          </p:cNvSpPr>
          <p:nvPr/>
        </p:nvSpPr>
        <p:spPr bwMode="auto">
          <a:xfrm>
            <a:off x="6588125" y="1989138"/>
            <a:ext cx="2160588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8115" name="AutoShape 35"/>
          <p:cNvSpPr>
            <a:spLocks noChangeArrowheads="1"/>
          </p:cNvSpPr>
          <p:nvPr/>
        </p:nvSpPr>
        <p:spPr bwMode="auto">
          <a:xfrm>
            <a:off x="4643438" y="1628775"/>
            <a:ext cx="685006" cy="1008063"/>
          </a:xfrm>
          <a:prstGeom prst="wedgeEllipseCallout">
            <a:avLst>
              <a:gd name="adj1" fmla="val 100366"/>
              <a:gd name="adj2" fmla="val 53620"/>
            </a:avLst>
          </a:prstGeom>
          <a:solidFill>
            <a:srgbClr val="F896A6"/>
          </a:solidFill>
          <a:ln w="28575">
            <a:miter lim="800000"/>
            <a:headEnd/>
            <a:tailEnd/>
          </a:ln>
          <a:effectLst/>
          <a:scene3d>
            <a:camera prst="legacyPerspectiveFront">
              <a:rot lat="300000" lon="20999999" rev="0"/>
            </a:camera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algn="ctr"/>
            <a:r>
              <a:rPr lang="en-US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if</a:t>
            </a:r>
            <a:endParaRPr lang="ru-RU" sz="3600" b="1" dirty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558117" name="Rectangle 37"/>
          <p:cNvSpPr>
            <a:spLocks noChangeArrowheads="1"/>
          </p:cNvSpPr>
          <p:nvPr/>
        </p:nvSpPr>
        <p:spPr bwMode="auto">
          <a:xfrm>
            <a:off x="4587378" y="-27384"/>
            <a:ext cx="3729038" cy="95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4000" b="1" dirty="0">
                <a:solidFill>
                  <a:srgbClr val="820C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Conditionals</a:t>
            </a:r>
            <a:endParaRPr lang="ru-RU" sz="4000" b="1" dirty="0">
              <a:solidFill>
                <a:srgbClr val="820C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558118" name="Text Box 38"/>
          <p:cNvSpPr txBox="1">
            <a:spLocks noChangeArrowheads="1"/>
          </p:cNvSpPr>
          <p:nvPr/>
        </p:nvSpPr>
        <p:spPr bwMode="auto">
          <a:xfrm>
            <a:off x="1908175" y="1531938"/>
            <a:ext cx="218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i="1">
                <a:solidFill>
                  <a:srgbClr val="006600"/>
                </a:solidFill>
                <a:latin typeface="Trebuchet MS" pitchFamily="34" charset="0"/>
              </a:rPr>
              <a:t>Future Simple</a:t>
            </a:r>
            <a:endParaRPr lang="ru-RU" sz="2400" b="1" i="1">
              <a:solidFill>
                <a:srgbClr val="006600"/>
              </a:solidFill>
              <a:latin typeface="Trebuchet MS" pitchFamily="34" charset="0"/>
            </a:endParaRPr>
          </a:p>
        </p:txBody>
      </p:sp>
      <p:sp>
        <p:nvSpPr>
          <p:cNvPr id="558119" name="Text Box 39"/>
          <p:cNvSpPr txBox="1">
            <a:spLocks noChangeArrowheads="1"/>
          </p:cNvSpPr>
          <p:nvPr/>
        </p:nvSpPr>
        <p:spPr bwMode="auto">
          <a:xfrm>
            <a:off x="2270125" y="2395538"/>
            <a:ext cx="10779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i="1">
                <a:solidFill>
                  <a:srgbClr val="670D2B"/>
                </a:solidFill>
                <a:latin typeface="Trebuchet MS" pitchFamily="34" charset="0"/>
              </a:rPr>
              <a:t>will +</a:t>
            </a:r>
            <a:r>
              <a:rPr lang="en-US" sz="2400" b="1" i="1">
                <a:solidFill>
                  <a:srgbClr val="006600"/>
                </a:solidFill>
                <a:latin typeface="Trebuchet MS" pitchFamily="34" charset="0"/>
              </a:rPr>
              <a:t> </a:t>
            </a:r>
            <a:endParaRPr lang="ru-RU" sz="2400" b="1" i="1">
              <a:solidFill>
                <a:srgbClr val="006600"/>
              </a:solidFill>
              <a:latin typeface="Trebuchet MS" pitchFamily="34" charset="0"/>
            </a:endParaRPr>
          </a:p>
        </p:txBody>
      </p:sp>
      <p:sp>
        <p:nvSpPr>
          <p:cNvPr id="558120" name="Text Box 40"/>
          <p:cNvSpPr txBox="1">
            <a:spLocks noChangeArrowheads="1"/>
          </p:cNvSpPr>
          <p:nvPr/>
        </p:nvSpPr>
        <p:spPr bwMode="auto">
          <a:xfrm>
            <a:off x="6516688" y="1531938"/>
            <a:ext cx="23241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i="1">
                <a:solidFill>
                  <a:srgbClr val="006600"/>
                </a:solidFill>
                <a:latin typeface="Trebuchet MS" pitchFamily="34" charset="0"/>
              </a:rPr>
              <a:t>Present Simple</a:t>
            </a:r>
            <a:endParaRPr lang="ru-RU" sz="2400" b="1" i="1">
              <a:solidFill>
                <a:srgbClr val="006600"/>
              </a:solidFill>
              <a:latin typeface="Trebuchet MS" pitchFamily="34" charset="0"/>
            </a:endParaRPr>
          </a:p>
        </p:txBody>
      </p:sp>
      <p:sp>
        <p:nvSpPr>
          <p:cNvPr id="558121" name="WordArt 41"/>
          <p:cNvSpPr>
            <a:spLocks noChangeArrowheads="1" noChangeShapeType="1" noTextEdit="1"/>
          </p:cNvSpPr>
          <p:nvPr/>
        </p:nvSpPr>
        <p:spPr bwMode="auto">
          <a:xfrm rot="5400000">
            <a:off x="7847806" y="2672557"/>
            <a:ext cx="360363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scene3d>
              <a:camera prst="legacyPerspectiveTop"/>
              <a:lightRig rig="legacyFlat3" dir="b"/>
            </a:scene3d>
            <a:sp3d extrusionH="887400" prstMaterial="legacyMatte">
              <a:extrusionClr>
                <a:srgbClr val="990033"/>
              </a:extrusionClr>
            </a:sp3d>
          </a:bodyPr>
          <a:lstStyle/>
          <a:p>
            <a:pPr algn="ctr" fontAlgn="auto"/>
            <a:r>
              <a:rPr lang="en-US" sz="3600" b="1" kern="10">
                <a:ln w="9525">
                  <a:round/>
                  <a:headEnd/>
                  <a:tailEnd/>
                </a:ln>
                <a:solidFill>
                  <a:srgbClr val="990033"/>
                </a:solidFill>
                <a:latin typeface="Bookman Old Style"/>
              </a:rPr>
              <a:t>V</a:t>
            </a:r>
            <a:endParaRPr lang="ru-RU" sz="3600" b="1" kern="10">
              <a:ln w="9525">
                <a:round/>
                <a:headEnd/>
                <a:tailEnd/>
              </a:ln>
              <a:solidFill>
                <a:srgbClr val="990033"/>
              </a:solidFill>
              <a:latin typeface="Bookman Old Style"/>
            </a:endParaRPr>
          </a:p>
        </p:txBody>
      </p:sp>
      <p:sp>
        <p:nvSpPr>
          <p:cNvPr id="558122" name="WordArt 42"/>
          <p:cNvSpPr>
            <a:spLocks noChangeArrowheads="1" noChangeShapeType="1" noTextEdit="1"/>
          </p:cNvSpPr>
          <p:nvPr/>
        </p:nvSpPr>
        <p:spPr bwMode="auto">
          <a:xfrm rot="5400000">
            <a:off x="7200106" y="2456657"/>
            <a:ext cx="360363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scene3d>
              <a:camera prst="legacyPerspectiveTop"/>
              <a:lightRig rig="legacyFlat3" dir="b"/>
            </a:scene3d>
            <a:sp3d extrusionH="887400" prstMaterial="legacyMatte">
              <a:extrusionClr>
                <a:srgbClr val="990033"/>
              </a:extrusionClr>
            </a:sp3d>
          </a:bodyPr>
          <a:lstStyle/>
          <a:p>
            <a:pPr algn="ctr" fontAlgn="auto"/>
            <a:r>
              <a:rPr lang="en-US" sz="3600" b="1" kern="10">
                <a:ln w="9525">
                  <a:round/>
                  <a:headEnd/>
                  <a:tailEnd/>
                </a:ln>
                <a:solidFill>
                  <a:srgbClr val="990033"/>
                </a:solidFill>
                <a:latin typeface="Bookman Old Style"/>
              </a:rPr>
              <a:t>V</a:t>
            </a:r>
            <a:endParaRPr lang="ru-RU" sz="3600" b="1" kern="10">
              <a:ln w="9525">
                <a:round/>
                <a:headEnd/>
                <a:tailEnd/>
              </a:ln>
              <a:solidFill>
                <a:srgbClr val="990033"/>
              </a:solidFill>
              <a:latin typeface="Bookman Old Style"/>
            </a:endParaRPr>
          </a:p>
        </p:txBody>
      </p:sp>
      <p:sp>
        <p:nvSpPr>
          <p:cNvPr id="558123" name="Line 43"/>
          <p:cNvSpPr>
            <a:spLocks noChangeShapeType="1"/>
          </p:cNvSpPr>
          <p:nvPr/>
        </p:nvSpPr>
        <p:spPr bwMode="auto">
          <a:xfrm flipH="1">
            <a:off x="7380288" y="2349500"/>
            <a:ext cx="504825" cy="863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58124" name="Text Box 44"/>
          <p:cNvSpPr txBox="1">
            <a:spLocks noChangeArrowheads="1"/>
          </p:cNvSpPr>
          <p:nvPr/>
        </p:nvSpPr>
        <p:spPr bwMode="auto">
          <a:xfrm>
            <a:off x="8029575" y="2887663"/>
            <a:ext cx="5032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66"/>
                </a:solidFill>
              </a:rPr>
              <a:t>S</a:t>
            </a:r>
            <a:endParaRPr lang="ru-RU" sz="2000" b="1">
              <a:solidFill>
                <a:srgbClr val="000066"/>
              </a:solidFill>
            </a:endParaRPr>
          </a:p>
        </p:txBody>
      </p:sp>
      <p:sp>
        <p:nvSpPr>
          <p:cNvPr id="558125" name="Text Box 45"/>
          <p:cNvSpPr txBox="1">
            <a:spLocks noChangeArrowheads="1"/>
          </p:cNvSpPr>
          <p:nvPr/>
        </p:nvSpPr>
        <p:spPr bwMode="auto">
          <a:xfrm>
            <a:off x="1116013" y="4852988"/>
            <a:ext cx="8424862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200" i="1">
                <a:latin typeface="Trebuchet MS" pitchFamily="34" charset="0"/>
              </a:rPr>
              <a:t>Мэри </a:t>
            </a:r>
            <a:r>
              <a:rPr lang="ru-RU" sz="2200" b="1" i="1">
                <a:solidFill>
                  <a:srgbClr val="000066"/>
                </a:solidFill>
                <a:latin typeface="Trebuchet MS" pitchFamily="34" charset="0"/>
              </a:rPr>
              <a:t>поедет</a:t>
            </a:r>
            <a:r>
              <a:rPr lang="ru-RU" sz="2200" i="1">
                <a:latin typeface="Trebuchet MS" pitchFamily="34" charset="0"/>
              </a:rPr>
              <a:t> летом в лагерь, </a:t>
            </a:r>
            <a:r>
              <a:rPr lang="ru-RU" sz="2200" b="1" i="1">
                <a:solidFill>
                  <a:srgbClr val="006600"/>
                </a:solidFill>
                <a:latin typeface="Trebuchet MS" pitchFamily="34" charset="0"/>
              </a:rPr>
              <a:t>если</a:t>
            </a:r>
            <a:r>
              <a:rPr lang="ru-RU" sz="2200" i="1">
                <a:latin typeface="Trebuchet MS" pitchFamily="34" charset="0"/>
              </a:rPr>
              <a:t> </a:t>
            </a:r>
            <a:r>
              <a:rPr lang="ru-RU" sz="2200" b="1" i="1" u="sng">
                <a:solidFill>
                  <a:srgbClr val="000066"/>
                </a:solidFill>
                <a:latin typeface="Trebuchet MS" pitchFamily="34" charset="0"/>
              </a:rPr>
              <a:t>получит</a:t>
            </a:r>
            <a:r>
              <a:rPr lang="ru-RU" sz="2200" i="1">
                <a:latin typeface="Trebuchet MS" pitchFamily="34" charset="0"/>
              </a:rPr>
              <a:t> только положительные оценки в школе.</a:t>
            </a:r>
          </a:p>
          <a:p>
            <a:pPr>
              <a:spcBef>
                <a:spcPct val="50000"/>
              </a:spcBef>
            </a:pPr>
            <a:r>
              <a:rPr lang="en-US" sz="2200" i="1">
                <a:latin typeface="Trebuchet MS" pitchFamily="34" charset="0"/>
              </a:rPr>
              <a:t>Mary </a:t>
            </a:r>
            <a:r>
              <a:rPr lang="en-US" sz="2200" b="1" i="1">
                <a:solidFill>
                  <a:srgbClr val="000066"/>
                </a:solidFill>
                <a:latin typeface="Trebuchet MS" pitchFamily="34" charset="0"/>
              </a:rPr>
              <a:t>will go</a:t>
            </a:r>
            <a:r>
              <a:rPr lang="en-US" sz="2200" i="1">
                <a:latin typeface="Trebuchet MS" pitchFamily="34" charset="0"/>
              </a:rPr>
              <a:t> to the camp in summer </a:t>
            </a:r>
            <a:r>
              <a:rPr lang="en-US" sz="2200" b="1" i="1">
                <a:solidFill>
                  <a:srgbClr val="006600"/>
                </a:solidFill>
                <a:latin typeface="Trebuchet MS" pitchFamily="34" charset="0"/>
              </a:rPr>
              <a:t>if</a:t>
            </a:r>
            <a:r>
              <a:rPr lang="en-US" sz="2200" i="1">
                <a:latin typeface="Trebuchet MS" pitchFamily="34" charset="0"/>
              </a:rPr>
              <a:t> she </a:t>
            </a:r>
            <a:r>
              <a:rPr lang="en-US" sz="2200" b="1" i="1">
                <a:solidFill>
                  <a:srgbClr val="000066"/>
                </a:solidFill>
                <a:latin typeface="Trebuchet MS" pitchFamily="34" charset="0"/>
              </a:rPr>
              <a:t>get</a:t>
            </a:r>
            <a:r>
              <a:rPr lang="en-US" sz="2200" b="1" i="1">
                <a:solidFill>
                  <a:srgbClr val="670D2B"/>
                </a:solidFill>
                <a:latin typeface="Trebuchet MS" pitchFamily="34" charset="0"/>
              </a:rPr>
              <a:t>s</a:t>
            </a:r>
            <a:r>
              <a:rPr lang="en-US" sz="2200" i="1">
                <a:latin typeface="Trebuchet MS" pitchFamily="34" charset="0"/>
              </a:rPr>
              <a:t> only positive marks at school.</a:t>
            </a:r>
            <a:endParaRPr lang="ru-RU" sz="2200" i="1">
              <a:latin typeface="Trebuchet MS" pitchFamily="34" charset="0"/>
            </a:endParaRPr>
          </a:p>
        </p:txBody>
      </p:sp>
      <p:sp>
        <p:nvSpPr>
          <p:cNvPr id="558126" name="AutoShape 46"/>
          <p:cNvSpPr>
            <a:spLocks noChangeArrowheads="1"/>
          </p:cNvSpPr>
          <p:nvPr/>
        </p:nvSpPr>
        <p:spPr bwMode="auto">
          <a:xfrm>
            <a:off x="179388" y="3357563"/>
            <a:ext cx="792162" cy="5048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896A6"/>
          </a:solidFill>
          <a:ln w="28575">
            <a:miter lim="800000"/>
            <a:headEnd/>
            <a:tailEnd/>
          </a:ln>
          <a:effectLst/>
          <a:scene3d>
            <a:camera prst="legacyPerspectiveTopRight">
              <a:rot lat="21299999" lon="0" rev="0"/>
            </a:camera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58127" name="AutoShape 47"/>
          <p:cNvSpPr>
            <a:spLocks noChangeArrowheads="1"/>
          </p:cNvSpPr>
          <p:nvPr/>
        </p:nvSpPr>
        <p:spPr bwMode="auto">
          <a:xfrm>
            <a:off x="179388" y="4868863"/>
            <a:ext cx="792162" cy="5048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896A6"/>
          </a:solidFill>
          <a:ln w="28575">
            <a:miter lim="800000"/>
            <a:headEnd/>
            <a:tailEnd/>
          </a:ln>
          <a:effectLst/>
          <a:scene3d>
            <a:camera prst="legacyPerspectiveTopRight">
              <a:rot lat="21299999" lon="0" rev="0"/>
            </a:camera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5175"/>
            <a:ext cx="9144000" cy="863600"/>
          </a:xfrm>
        </p:spPr>
        <p:txBody>
          <a:bodyPr/>
          <a:lstStyle/>
          <a:p>
            <a:r>
              <a:rPr lang="en-US" sz="40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Unreal action</a:t>
            </a:r>
            <a:br>
              <a:rPr lang="en-US" sz="40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(refers to the present and to the future)</a:t>
            </a:r>
            <a:endParaRPr lang="ru-RU" sz="2800" b="1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563203" name="WordArt 3"/>
          <p:cNvSpPr>
            <a:spLocks noChangeArrowheads="1" noChangeShapeType="1" noTextEdit="1"/>
          </p:cNvSpPr>
          <p:nvPr/>
        </p:nvSpPr>
        <p:spPr bwMode="auto">
          <a:xfrm rot="5400000">
            <a:off x="3167856" y="2961482"/>
            <a:ext cx="360363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scene3d>
              <a:camera prst="legacyPerspectiveTop"/>
              <a:lightRig rig="legacyFlat3" dir="b"/>
            </a:scene3d>
            <a:sp3d extrusionH="887400" prstMaterial="legacyMatte">
              <a:extrusionClr>
                <a:srgbClr val="990033"/>
              </a:extrusionClr>
            </a:sp3d>
          </a:bodyPr>
          <a:lstStyle/>
          <a:p>
            <a:pPr algn="ctr" fontAlgn="auto"/>
            <a:r>
              <a:rPr lang="en-US" sz="3600" b="1" kern="10">
                <a:ln w="9525">
                  <a:round/>
                  <a:headEnd/>
                  <a:tailEnd/>
                </a:ln>
                <a:solidFill>
                  <a:srgbClr val="990033"/>
                </a:solidFill>
                <a:latin typeface="Bookman Old Style"/>
              </a:rPr>
              <a:t>V</a:t>
            </a:r>
            <a:endParaRPr lang="ru-RU" sz="3600" b="1" kern="10">
              <a:ln w="9525">
                <a:round/>
                <a:headEnd/>
                <a:tailEnd/>
              </a:ln>
              <a:solidFill>
                <a:srgbClr val="990033"/>
              </a:solidFill>
              <a:latin typeface="Bookman Old Style"/>
            </a:endParaRPr>
          </a:p>
        </p:txBody>
      </p:sp>
      <p:sp>
        <p:nvSpPr>
          <p:cNvPr id="563204" name="AutoShape 4"/>
          <p:cNvSpPr>
            <a:spLocks noChangeArrowheads="1"/>
          </p:cNvSpPr>
          <p:nvPr/>
        </p:nvSpPr>
        <p:spPr bwMode="auto">
          <a:xfrm>
            <a:off x="7740650" y="-100013"/>
            <a:ext cx="1439863" cy="1512888"/>
          </a:xfrm>
          <a:prstGeom prst="irregularSeal2">
            <a:avLst/>
          </a:prstGeom>
          <a:solidFill>
            <a:srgbClr val="F896A6"/>
          </a:solidFill>
          <a:ln w="28575">
            <a:miter lim="800000"/>
            <a:headEnd/>
            <a:tailEnd/>
          </a:ln>
          <a:effectLst/>
          <a:scene3d>
            <a:camera prst="legacyPerspectiveFront">
              <a:rot lat="20099999" lon="20099999" rev="0"/>
            </a:camera>
            <a:lightRig rig="legacyFlat2" dir="t"/>
          </a:scene3d>
          <a:sp3d extrusionH="4302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r>
              <a:rPr lang="en-US" sz="4800" b="1">
                <a:solidFill>
                  <a:srgbClr val="670D2B"/>
                </a:solidFill>
                <a:latin typeface="Times New Roman" pitchFamily="18" charset="0"/>
              </a:rPr>
              <a:t>II</a:t>
            </a:r>
            <a:endParaRPr lang="ru-RU" sz="4800" b="1">
              <a:solidFill>
                <a:srgbClr val="670D2B"/>
              </a:solidFill>
              <a:latin typeface="Times New Roman" pitchFamily="18" charset="0"/>
            </a:endParaRPr>
          </a:p>
        </p:txBody>
      </p:sp>
      <p:sp>
        <p:nvSpPr>
          <p:cNvPr id="563205" name="Text Box 5"/>
          <p:cNvSpPr txBox="1">
            <a:spLocks noChangeArrowheads="1"/>
          </p:cNvSpPr>
          <p:nvPr/>
        </p:nvSpPr>
        <p:spPr bwMode="auto">
          <a:xfrm>
            <a:off x="1116013" y="3748088"/>
            <a:ext cx="8027987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200" i="1">
                <a:latin typeface="Trebuchet MS" pitchFamily="34" charset="0"/>
              </a:rPr>
              <a:t>Мы </a:t>
            </a:r>
            <a:r>
              <a:rPr lang="ru-RU" sz="2200" b="1" i="1">
                <a:solidFill>
                  <a:srgbClr val="006600"/>
                </a:solidFill>
                <a:latin typeface="Trebuchet MS" pitchFamily="34" charset="0"/>
              </a:rPr>
              <a:t>бы</a:t>
            </a:r>
            <a:r>
              <a:rPr lang="ru-RU" sz="2200" i="1">
                <a:latin typeface="Trebuchet MS" pitchFamily="34" charset="0"/>
              </a:rPr>
              <a:t> </a:t>
            </a:r>
            <a:r>
              <a:rPr lang="ru-RU" sz="2200" b="1" i="1">
                <a:solidFill>
                  <a:srgbClr val="000066"/>
                </a:solidFill>
                <a:latin typeface="Trebuchet MS" pitchFamily="34" charset="0"/>
              </a:rPr>
              <a:t>спасали</a:t>
            </a:r>
            <a:r>
              <a:rPr lang="ru-RU" sz="2200" i="1">
                <a:latin typeface="Trebuchet MS" pitchFamily="34" charset="0"/>
              </a:rPr>
              <a:t> диких и вымирающих животных, </a:t>
            </a:r>
            <a:r>
              <a:rPr lang="ru-RU" sz="2200" b="1" i="1">
                <a:solidFill>
                  <a:srgbClr val="006600"/>
                </a:solidFill>
                <a:latin typeface="Trebuchet MS" pitchFamily="34" charset="0"/>
              </a:rPr>
              <a:t>если бы</a:t>
            </a:r>
            <a:r>
              <a:rPr lang="ru-RU" sz="2200" i="1">
                <a:latin typeface="Trebuchet MS" pitchFamily="34" charset="0"/>
              </a:rPr>
              <a:t> мы </a:t>
            </a:r>
            <a:r>
              <a:rPr lang="ru-RU" sz="2200" b="1" i="1" u="sng">
                <a:solidFill>
                  <a:srgbClr val="000066"/>
                </a:solidFill>
                <a:latin typeface="Trebuchet MS" pitchFamily="34" charset="0"/>
              </a:rPr>
              <a:t>создавали</a:t>
            </a:r>
            <a:r>
              <a:rPr lang="ru-RU" sz="2200" i="1">
                <a:latin typeface="Trebuchet MS" pitchFamily="34" charset="0"/>
              </a:rPr>
              <a:t> (сейчас) больше заповедников.</a:t>
            </a:r>
          </a:p>
          <a:p>
            <a:pPr>
              <a:spcBef>
                <a:spcPct val="50000"/>
              </a:spcBef>
            </a:pPr>
            <a:r>
              <a:rPr lang="en-US" sz="2200" i="1">
                <a:latin typeface="Trebuchet MS" pitchFamily="34" charset="0"/>
              </a:rPr>
              <a:t>We </a:t>
            </a:r>
            <a:r>
              <a:rPr lang="en-US" sz="2200" b="1" i="1">
                <a:solidFill>
                  <a:srgbClr val="006600"/>
                </a:solidFill>
                <a:latin typeface="Trebuchet MS" pitchFamily="34" charset="0"/>
              </a:rPr>
              <a:t>would</a:t>
            </a:r>
            <a:r>
              <a:rPr lang="en-US" sz="2200" b="1" i="1">
                <a:solidFill>
                  <a:srgbClr val="000066"/>
                </a:solidFill>
                <a:latin typeface="Trebuchet MS" pitchFamily="34" charset="0"/>
              </a:rPr>
              <a:t> save</a:t>
            </a:r>
            <a:r>
              <a:rPr lang="en-US" sz="2200" i="1">
                <a:latin typeface="Trebuchet MS" pitchFamily="34" charset="0"/>
              </a:rPr>
              <a:t> wild and endangered animals </a:t>
            </a:r>
            <a:r>
              <a:rPr lang="en-US" sz="2200" b="1" i="1">
                <a:solidFill>
                  <a:srgbClr val="006600"/>
                </a:solidFill>
                <a:latin typeface="Trebuchet MS" pitchFamily="34" charset="0"/>
              </a:rPr>
              <a:t>if </a:t>
            </a:r>
            <a:r>
              <a:rPr lang="en-US" sz="2200" i="1">
                <a:latin typeface="Trebuchet MS" pitchFamily="34" charset="0"/>
              </a:rPr>
              <a:t>we </a:t>
            </a:r>
            <a:r>
              <a:rPr lang="en-US" sz="2200" b="1" i="1" u="sng">
                <a:solidFill>
                  <a:srgbClr val="000066"/>
                </a:solidFill>
                <a:latin typeface="Trebuchet MS" pitchFamily="34" charset="0"/>
              </a:rPr>
              <a:t>opened </a:t>
            </a:r>
            <a:r>
              <a:rPr lang="en-US" sz="2200" i="1">
                <a:latin typeface="Trebuchet MS" pitchFamily="34" charset="0"/>
              </a:rPr>
              <a:t>more national parks.</a:t>
            </a:r>
            <a:endParaRPr lang="ru-RU" sz="2200" i="1">
              <a:latin typeface="Trebuchet MS" pitchFamily="34" charset="0"/>
            </a:endParaRPr>
          </a:p>
        </p:txBody>
      </p:sp>
      <p:sp>
        <p:nvSpPr>
          <p:cNvPr id="563206" name="AutoShape 6"/>
          <p:cNvSpPr>
            <a:spLocks noChangeArrowheads="1"/>
          </p:cNvSpPr>
          <p:nvPr/>
        </p:nvSpPr>
        <p:spPr bwMode="auto">
          <a:xfrm>
            <a:off x="179388" y="2133600"/>
            <a:ext cx="4033837" cy="1008063"/>
          </a:xfrm>
          <a:prstGeom prst="bracketPair">
            <a:avLst>
              <a:gd name="adj" fmla="val 16667"/>
            </a:avLst>
          </a:prstGeom>
          <a:noFill/>
          <a:ln w="38100">
            <a:solidFill>
              <a:srgbClr val="4D030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63207" name="Line 7"/>
          <p:cNvSpPr>
            <a:spLocks noChangeShapeType="1"/>
          </p:cNvSpPr>
          <p:nvPr/>
        </p:nvSpPr>
        <p:spPr bwMode="auto">
          <a:xfrm>
            <a:off x="323850" y="2636838"/>
            <a:ext cx="1079500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3208" name="Line 8"/>
          <p:cNvSpPr>
            <a:spLocks noChangeShapeType="1"/>
          </p:cNvSpPr>
          <p:nvPr/>
        </p:nvSpPr>
        <p:spPr bwMode="auto">
          <a:xfrm>
            <a:off x="1619250" y="2492375"/>
            <a:ext cx="2520950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3209" name="Line 9"/>
          <p:cNvSpPr>
            <a:spLocks noChangeShapeType="1"/>
          </p:cNvSpPr>
          <p:nvPr/>
        </p:nvSpPr>
        <p:spPr bwMode="auto">
          <a:xfrm>
            <a:off x="1619250" y="2852738"/>
            <a:ext cx="2520950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3210" name="AutoShape 10"/>
          <p:cNvSpPr>
            <a:spLocks noChangeArrowheads="1"/>
          </p:cNvSpPr>
          <p:nvPr/>
        </p:nvSpPr>
        <p:spPr bwMode="auto">
          <a:xfrm>
            <a:off x="4356100" y="1989138"/>
            <a:ext cx="4608513" cy="1295400"/>
          </a:xfrm>
          <a:prstGeom prst="bracePair">
            <a:avLst>
              <a:gd name="adj" fmla="val 8333"/>
            </a:avLst>
          </a:prstGeom>
          <a:noFill/>
          <a:ln w="38100">
            <a:solidFill>
              <a:srgbClr val="4D030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63211" name="Line 11"/>
          <p:cNvSpPr>
            <a:spLocks noChangeShapeType="1"/>
          </p:cNvSpPr>
          <p:nvPr/>
        </p:nvSpPr>
        <p:spPr bwMode="auto">
          <a:xfrm>
            <a:off x="5364163" y="2636838"/>
            <a:ext cx="936625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3212" name="Line 12"/>
          <p:cNvSpPr>
            <a:spLocks noChangeShapeType="1"/>
          </p:cNvSpPr>
          <p:nvPr/>
        </p:nvSpPr>
        <p:spPr bwMode="auto">
          <a:xfrm>
            <a:off x="6372225" y="2781300"/>
            <a:ext cx="2376488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3213" name="Line 13"/>
          <p:cNvSpPr>
            <a:spLocks noChangeShapeType="1"/>
          </p:cNvSpPr>
          <p:nvPr/>
        </p:nvSpPr>
        <p:spPr bwMode="auto">
          <a:xfrm>
            <a:off x="6372225" y="2492375"/>
            <a:ext cx="2376488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3214" name="AutoShape 14"/>
          <p:cNvSpPr>
            <a:spLocks noChangeArrowheads="1"/>
          </p:cNvSpPr>
          <p:nvPr/>
        </p:nvSpPr>
        <p:spPr bwMode="auto">
          <a:xfrm>
            <a:off x="4572000" y="2205038"/>
            <a:ext cx="649288" cy="1008062"/>
          </a:xfrm>
          <a:prstGeom prst="wedgeEllipseCallout">
            <a:avLst>
              <a:gd name="adj1" fmla="val 100366"/>
              <a:gd name="adj2" fmla="val 53620"/>
            </a:avLst>
          </a:prstGeom>
          <a:solidFill>
            <a:srgbClr val="F896A6"/>
          </a:solidFill>
          <a:ln w="28575">
            <a:miter lim="800000"/>
            <a:headEnd/>
            <a:tailEnd/>
          </a:ln>
          <a:effectLst/>
          <a:scene3d>
            <a:camera prst="legacyPerspectiveFront">
              <a:rot lat="300000" lon="20999999" rev="0"/>
            </a:camera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algn="ctr"/>
            <a:r>
              <a:rPr lang="en-US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if</a:t>
            </a:r>
            <a:endParaRPr lang="ru-RU" sz="3600" b="1" dirty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563215" name="Rectangle 15"/>
          <p:cNvSpPr>
            <a:spLocks noChangeArrowheads="1"/>
          </p:cNvSpPr>
          <p:nvPr/>
        </p:nvSpPr>
        <p:spPr bwMode="auto">
          <a:xfrm>
            <a:off x="4587875" y="115888"/>
            <a:ext cx="3729038" cy="95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4000" b="1">
                <a:solidFill>
                  <a:srgbClr val="820C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Conditionals</a:t>
            </a:r>
            <a:endParaRPr lang="ru-RU" sz="4000" b="1">
              <a:solidFill>
                <a:srgbClr val="820C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563216" name="Text Box 16"/>
          <p:cNvSpPr txBox="1">
            <a:spLocks noChangeArrowheads="1"/>
          </p:cNvSpPr>
          <p:nvPr/>
        </p:nvSpPr>
        <p:spPr bwMode="auto">
          <a:xfrm>
            <a:off x="1835150" y="1743075"/>
            <a:ext cx="2232025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300" b="1" i="1">
                <a:solidFill>
                  <a:srgbClr val="006600"/>
                </a:solidFill>
                <a:latin typeface="Trebuchet MS" pitchFamily="34" charset="0"/>
              </a:rPr>
              <a:t>Future Simple in the Past</a:t>
            </a:r>
            <a:endParaRPr lang="ru-RU" sz="2300" b="1" i="1">
              <a:solidFill>
                <a:srgbClr val="006600"/>
              </a:solidFill>
              <a:latin typeface="Trebuchet MS" pitchFamily="34" charset="0"/>
            </a:endParaRPr>
          </a:p>
        </p:txBody>
      </p:sp>
      <p:sp>
        <p:nvSpPr>
          <p:cNvPr id="563217" name="Text Box 17"/>
          <p:cNvSpPr txBox="1">
            <a:spLocks noChangeArrowheads="1"/>
          </p:cNvSpPr>
          <p:nvPr/>
        </p:nvSpPr>
        <p:spPr bwMode="auto">
          <a:xfrm>
            <a:off x="1835150" y="2900363"/>
            <a:ext cx="14049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i="1">
                <a:solidFill>
                  <a:srgbClr val="670D2B"/>
                </a:solidFill>
                <a:latin typeface="Trebuchet MS" pitchFamily="34" charset="0"/>
              </a:rPr>
              <a:t>would +</a:t>
            </a:r>
            <a:r>
              <a:rPr lang="en-US" sz="2400" b="1" i="1">
                <a:solidFill>
                  <a:srgbClr val="006600"/>
                </a:solidFill>
                <a:latin typeface="Trebuchet MS" pitchFamily="34" charset="0"/>
              </a:rPr>
              <a:t> </a:t>
            </a:r>
            <a:endParaRPr lang="ru-RU" sz="2400" b="1" i="1">
              <a:solidFill>
                <a:srgbClr val="006600"/>
              </a:solidFill>
              <a:latin typeface="Trebuchet MS" pitchFamily="34" charset="0"/>
            </a:endParaRPr>
          </a:p>
        </p:txBody>
      </p:sp>
      <p:sp>
        <p:nvSpPr>
          <p:cNvPr id="563218" name="Text Box 18"/>
          <p:cNvSpPr txBox="1">
            <a:spLocks noChangeArrowheads="1"/>
          </p:cNvSpPr>
          <p:nvPr/>
        </p:nvSpPr>
        <p:spPr bwMode="auto">
          <a:xfrm>
            <a:off x="6599238" y="1989138"/>
            <a:ext cx="1860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i="1">
                <a:solidFill>
                  <a:srgbClr val="006600"/>
                </a:solidFill>
                <a:latin typeface="Trebuchet MS" pitchFamily="34" charset="0"/>
              </a:rPr>
              <a:t>Past Simple</a:t>
            </a:r>
            <a:endParaRPr lang="ru-RU" sz="2400" b="1" i="1">
              <a:solidFill>
                <a:srgbClr val="006600"/>
              </a:solidFill>
              <a:latin typeface="Trebuchet MS" pitchFamily="34" charset="0"/>
            </a:endParaRPr>
          </a:p>
        </p:txBody>
      </p:sp>
      <p:sp>
        <p:nvSpPr>
          <p:cNvPr id="563223" name="Text Box 23"/>
          <p:cNvSpPr txBox="1">
            <a:spLocks noChangeArrowheads="1"/>
          </p:cNvSpPr>
          <p:nvPr/>
        </p:nvSpPr>
        <p:spPr bwMode="auto">
          <a:xfrm>
            <a:off x="2627313" y="5373688"/>
            <a:ext cx="4248150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i="1">
                <a:latin typeface="Trebuchet MS" pitchFamily="34" charset="0"/>
              </a:rPr>
              <a:t>If </a:t>
            </a:r>
            <a:r>
              <a:rPr lang="en-US" sz="2200" b="1" i="1">
                <a:solidFill>
                  <a:srgbClr val="000066"/>
                </a:solidFill>
                <a:latin typeface="Trebuchet MS" pitchFamily="34" charset="0"/>
              </a:rPr>
              <a:t>I </a:t>
            </a:r>
            <a:r>
              <a:rPr lang="en-US" sz="2200" b="1" i="1">
                <a:solidFill>
                  <a:srgbClr val="006600"/>
                </a:solidFill>
                <a:latin typeface="Trebuchet MS" pitchFamily="34" charset="0"/>
              </a:rPr>
              <a:t>were</a:t>
            </a:r>
            <a:r>
              <a:rPr lang="en-US" sz="2200" i="1">
                <a:latin typeface="Trebuchet MS" pitchFamily="34" charset="0"/>
              </a:rPr>
              <a:t> you…</a:t>
            </a:r>
          </a:p>
          <a:p>
            <a:pPr>
              <a:spcBef>
                <a:spcPct val="50000"/>
              </a:spcBef>
            </a:pPr>
            <a:r>
              <a:rPr lang="en-US" sz="2200" i="1">
                <a:latin typeface="Trebuchet MS" pitchFamily="34" charset="0"/>
              </a:rPr>
              <a:t>If </a:t>
            </a:r>
            <a:r>
              <a:rPr lang="en-US" sz="2200" b="1" i="1">
                <a:solidFill>
                  <a:srgbClr val="000066"/>
                </a:solidFill>
                <a:latin typeface="Trebuchet MS" pitchFamily="34" charset="0"/>
              </a:rPr>
              <a:t>I</a:t>
            </a:r>
            <a:r>
              <a:rPr lang="en-US" sz="2200" b="1" i="1">
                <a:latin typeface="Trebuchet MS" pitchFamily="34" charset="0"/>
              </a:rPr>
              <a:t> </a:t>
            </a:r>
            <a:r>
              <a:rPr lang="en-US" sz="2200" b="1" i="1">
                <a:solidFill>
                  <a:srgbClr val="006600"/>
                </a:solidFill>
                <a:latin typeface="Trebuchet MS" pitchFamily="34" charset="0"/>
              </a:rPr>
              <a:t>were</a:t>
            </a:r>
            <a:r>
              <a:rPr lang="en-US" sz="2200" i="1">
                <a:latin typeface="Trebuchet MS" pitchFamily="34" charset="0"/>
              </a:rPr>
              <a:t> in your shoes…</a:t>
            </a:r>
          </a:p>
          <a:p>
            <a:pPr>
              <a:spcBef>
                <a:spcPct val="50000"/>
              </a:spcBef>
            </a:pPr>
            <a:r>
              <a:rPr lang="en-US" sz="2200" i="1">
                <a:latin typeface="Trebuchet MS" pitchFamily="34" charset="0"/>
              </a:rPr>
              <a:t>If </a:t>
            </a:r>
            <a:r>
              <a:rPr lang="en-US" sz="2200" b="1" i="1">
                <a:solidFill>
                  <a:srgbClr val="000066"/>
                </a:solidFill>
                <a:latin typeface="Trebuchet MS" pitchFamily="34" charset="0"/>
              </a:rPr>
              <a:t>I/he/she</a:t>
            </a:r>
            <a:r>
              <a:rPr lang="en-US" sz="2200" b="1" i="1">
                <a:latin typeface="Trebuchet MS" pitchFamily="34" charset="0"/>
              </a:rPr>
              <a:t> </a:t>
            </a:r>
            <a:r>
              <a:rPr lang="en-US" sz="2200" b="1" i="1">
                <a:solidFill>
                  <a:srgbClr val="006600"/>
                </a:solidFill>
                <a:latin typeface="Trebuchet MS" pitchFamily="34" charset="0"/>
              </a:rPr>
              <a:t>were</a:t>
            </a:r>
            <a:r>
              <a:rPr lang="en-US" sz="2200" i="1">
                <a:latin typeface="Trebuchet MS" pitchFamily="34" charset="0"/>
              </a:rPr>
              <a:t> a president…</a:t>
            </a:r>
            <a:endParaRPr lang="ru-RU" sz="2200" i="1">
              <a:latin typeface="Trebuchet MS" pitchFamily="34" charset="0"/>
            </a:endParaRPr>
          </a:p>
        </p:txBody>
      </p:sp>
      <p:sp>
        <p:nvSpPr>
          <p:cNvPr id="563224" name="AutoShape 24"/>
          <p:cNvSpPr>
            <a:spLocks noChangeArrowheads="1"/>
          </p:cNvSpPr>
          <p:nvPr/>
        </p:nvSpPr>
        <p:spPr bwMode="auto">
          <a:xfrm>
            <a:off x="179388" y="3787775"/>
            <a:ext cx="792162" cy="5048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896A6"/>
          </a:solidFill>
          <a:ln w="28575">
            <a:miter lim="800000"/>
            <a:headEnd/>
            <a:tailEnd/>
          </a:ln>
          <a:effectLst/>
          <a:scene3d>
            <a:camera prst="legacyPerspectiveTopRight">
              <a:rot lat="21299999" lon="0" rev="0"/>
            </a:camera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63226" name="WordArt 26"/>
          <p:cNvSpPr>
            <a:spLocks noChangeArrowheads="1" noChangeShapeType="1" noTextEdit="1"/>
          </p:cNvSpPr>
          <p:nvPr/>
        </p:nvSpPr>
        <p:spPr bwMode="auto">
          <a:xfrm rot="5400000">
            <a:off x="7847807" y="3175794"/>
            <a:ext cx="360362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scene3d>
              <a:camera prst="legacyPerspectiveTop"/>
              <a:lightRig rig="legacyFlat3" dir="b"/>
            </a:scene3d>
            <a:sp3d extrusionH="887400" prstMaterial="legacyMatte">
              <a:extrusionClr>
                <a:srgbClr val="990033"/>
              </a:extrusionClr>
            </a:sp3d>
          </a:bodyPr>
          <a:lstStyle/>
          <a:p>
            <a:pPr algn="ctr" fontAlgn="auto"/>
            <a:r>
              <a:rPr lang="en-US" sz="3600" b="1" kern="10">
                <a:ln w="9525">
                  <a:round/>
                  <a:headEnd/>
                  <a:tailEnd/>
                </a:ln>
                <a:solidFill>
                  <a:srgbClr val="990033"/>
                </a:solidFill>
                <a:latin typeface="Bookman Old Style"/>
              </a:rPr>
              <a:t>V</a:t>
            </a:r>
            <a:endParaRPr lang="ru-RU" sz="3600" b="1" kern="10">
              <a:ln w="9525">
                <a:round/>
                <a:headEnd/>
                <a:tailEnd/>
              </a:ln>
              <a:solidFill>
                <a:srgbClr val="990033"/>
              </a:solidFill>
              <a:latin typeface="Bookman Old Style"/>
            </a:endParaRPr>
          </a:p>
        </p:txBody>
      </p:sp>
      <p:sp>
        <p:nvSpPr>
          <p:cNvPr id="563227" name="WordArt 27"/>
          <p:cNvSpPr>
            <a:spLocks noChangeArrowheads="1" noChangeShapeType="1" noTextEdit="1"/>
          </p:cNvSpPr>
          <p:nvPr/>
        </p:nvSpPr>
        <p:spPr bwMode="auto">
          <a:xfrm rot="5400000">
            <a:off x="6912769" y="2959894"/>
            <a:ext cx="360362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scene3d>
              <a:camera prst="legacyPerspectiveTop"/>
              <a:lightRig rig="legacyFlat3" dir="b"/>
            </a:scene3d>
            <a:sp3d extrusionH="887400" prstMaterial="legacyMatte">
              <a:extrusionClr>
                <a:srgbClr val="990033"/>
              </a:extrusionClr>
            </a:sp3d>
          </a:bodyPr>
          <a:lstStyle/>
          <a:p>
            <a:pPr algn="ctr" fontAlgn="auto"/>
            <a:r>
              <a:rPr lang="en-US" sz="3600" b="1" kern="10">
                <a:ln w="9525">
                  <a:round/>
                  <a:headEnd/>
                  <a:tailEnd/>
                </a:ln>
                <a:solidFill>
                  <a:srgbClr val="990033"/>
                </a:solidFill>
                <a:latin typeface="Bookman Old Style"/>
              </a:rPr>
              <a:t>V</a:t>
            </a:r>
            <a:endParaRPr lang="ru-RU" sz="3600" b="1" kern="10">
              <a:ln w="9525">
                <a:round/>
                <a:headEnd/>
                <a:tailEnd/>
              </a:ln>
              <a:solidFill>
                <a:srgbClr val="990033"/>
              </a:solidFill>
              <a:latin typeface="Bookman Old Style"/>
            </a:endParaRPr>
          </a:p>
        </p:txBody>
      </p:sp>
      <p:sp>
        <p:nvSpPr>
          <p:cNvPr id="563228" name="Line 28"/>
          <p:cNvSpPr>
            <a:spLocks noChangeShapeType="1"/>
          </p:cNvSpPr>
          <p:nvPr/>
        </p:nvSpPr>
        <p:spPr bwMode="auto">
          <a:xfrm flipH="1">
            <a:off x="7380288" y="2852738"/>
            <a:ext cx="504825" cy="863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3229" name="Text Box 29"/>
          <p:cNvSpPr txBox="1">
            <a:spLocks noChangeArrowheads="1"/>
          </p:cNvSpPr>
          <p:nvPr/>
        </p:nvSpPr>
        <p:spPr bwMode="auto">
          <a:xfrm>
            <a:off x="7091363" y="3176588"/>
            <a:ext cx="504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66"/>
                </a:solidFill>
              </a:rPr>
              <a:t>ed</a:t>
            </a:r>
            <a:endParaRPr lang="ru-RU" sz="2000" b="1">
              <a:solidFill>
                <a:srgbClr val="000066"/>
              </a:solidFill>
            </a:endParaRPr>
          </a:p>
        </p:txBody>
      </p:sp>
      <p:sp>
        <p:nvSpPr>
          <p:cNvPr id="563230" name="Text Box 30"/>
          <p:cNvSpPr txBox="1">
            <a:spLocks noChangeArrowheads="1"/>
          </p:cNvSpPr>
          <p:nvPr/>
        </p:nvSpPr>
        <p:spPr bwMode="auto">
          <a:xfrm>
            <a:off x="8099425" y="3392488"/>
            <a:ext cx="504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66"/>
                </a:solidFill>
              </a:rPr>
              <a:t>2</a:t>
            </a:r>
            <a:endParaRPr lang="ru-RU" sz="2000" b="1">
              <a:solidFill>
                <a:srgbClr val="000066"/>
              </a:solidFill>
            </a:endParaRPr>
          </a:p>
        </p:txBody>
      </p:sp>
      <p:sp>
        <p:nvSpPr>
          <p:cNvPr id="563231" name="AutoShape 31"/>
          <p:cNvSpPr>
            <a:spLocks noChangeArrowheads="1"/>
          </p:cNvSpPr>
          <p:nvPr/>
        </p:nvSpPr>
        <p:spPr bwMode="auto">
          <a:xfrm>
            <a:off x="1908175" y="-100013"/>
            <a:ext cx="1079500" cy="1225551"/>
          </a:xfrm>
          <a:prstGeom prst="irregularSeal2">
            <a:avLst/>
          </a:prstGeom>
          <a:solidFill>
            <a:srgbClr val="F896A6"/>
          </a:solidFill>
          <a:ln w="28575">
            <a:miter lim="800000"/>
            <a:headEnd/>
            <a:tailEnd/>
          </a:ln>
          <a:effectLst/>
          <a:scene3d>
            <a:camera prst="legacyPerspectiveFront">
              <a:rot lat="20099999" lon="20099999" rev="0"/>
            </a:camera>
            <a:lightRig rig="legacyFlat2" dir="t"/>
          </a:scene3d>
          <a:sp3d extrusionH="4302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r>
              <a:rPr lang="ru-RU" sz="4000" b="1">
                <a:solidFill>
                  <a:srgbClr val="670D2B"/>
                </a:solidFill>
                <a:latin typeface="Times New Roman" pitchFamily="18" charset="0"/>
              </a:rPr>
              <a:t>бы</a:t>
            </a:r>
          </a:p>
        </p:txBody>
      </p:sp>
      <p:sp>
        <p:nvSpPr>
          <p:cNvPr id="563232" name="Text Box 32"/>
          <p:cNvSpPr txBox="1">
            <a:spLocks noChangeArrowheads="1"/>
          </p:cNvSpPr>
          <p:nvPr/>
        </p:nvSpPr>
        <p:spPr bwMode="auto">
          <a:xfrm>
            <a:off x="323850" y="333375"/>
            <a:ext cx="16922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0066"/>
                </a:solidFill>
                <a:latin typeface="Monotype Corsiva" pitchFamily="66" charset="0"/>
              </a:rPr>
              <a:t>частичка</a:t>
            </a:r>
          </a:p>
        </p:txBody>
      </p:sp>
      <p:cxnSp>
        <p:nvCxnSpPr>
          <p:cNvPr id="563235" name="AutoShape 35"/>
          <p:cNvCxnSpPr>
            <a:cxnSpLocks noChangeShapeType="1"/>
            <a:stCxn id="563231" idx="3"/>
          </p:cNvCxnSpPr>
          <p:nvPr/>
        </p:nvCxnSpPr>
        <p:spPr bwMode="auto">
          <a:xfrm>
            <a:off x="2987675" y="276225"/>
            <a:ext cx="792163" cy="415925"/>
          </a:xfrm>
          <a:prstGeom prst="curvedConnector3">
            <a:avLst>
              <a:gd name="adj1" fmla="val 49898"/>
            </a:avLst>
          </a:prstGeom>
          <a:noFill/>
          <a:ln w="28575">
            <a:solidFill>
              <a:srgbClr val="670D2B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63236" name="WordArt 36"/>
          <p:cNvSpPr>
            <a:spLocks noChangeArrowheads="1" noChangeShapeType="1" noTextEdit="1"/>
          </p:cNvSpPr>
          <p:nvPr/>
        </p:nvSpPr>
        <p:spPr bwMode="auto">
          <a:xfrm>
            <a:off x="107950" y="5300663"/>
            <a:ext cx="236220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670D2B"/>
                  </a:solidFill>
                  <a:round/>
                  <a:headEnd/>
                  <a:tailEnd/>
                </a:ln>
                <a:solidFill>
                  <a:srgbClr val="F78598"/>
                </a:solidFill>
                <a:effectLst>
                  <a:outerShdw sy="50000" kx="2453608" rotWithShape="0">
                    <a:srgbClr val="670D2B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Remember:</a:t>
            </a:r>
            <a:endParaRPr lang="ru-RU" sz="3600" kern="10">
              <a:ln w="9525">
                <a:solidFill>
                  <a:srgbClr val="670D2B"/>
                </a:solidFill>
                <a:round/>
                <a:headEnd/>
                <a:tailEnd/>
              </a:ln>
              <a:solidFill>
                <a:srgbClr val="F78598"/>
              </a:solidFill>
              <a:effectLst>
                <a:outerShdw sy="50000" kx="2453608" rotWithShape="0">
                  <a:srgbClr val="670D2B">
                    <a:alpha val="5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63237" name="AutoShape 37"/>
          <p:cNvSpPr>
            <a:spLocks/>
          </p:cNvSpPr>
          <p:nvPr/>
        </p:nvSpPr>
        <p:spPr bwMode="auto">
          <a:xfrm>
            <a:off x="5795963" y="5300663"/>
            <a:ext cx="431800" cy="1008062"/>
          </a:xfrm>
          <a:prstGeom prst="rightBrace">
            <a:avLst>
              <a:gd name="adj1" fmla="val 19455"/>
              <a:gd name="adj2" fmla="val 50000"/>
            </a:avLst>
          </a:prstGeom>
          <a:noFill/>
          <a:ln w="28575">
            <a:solidFill>
              <a:srgbClr val="670D2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63238" name="Text Box 38"/>
          <p:cNvSpPr txBox="1">
            <a:spLocks noChangeArrowheads="1"/>
          </p:cNvSpPr>
          <p:nvPr/>
        </p:nvSpPr>
        <p:spPr bwMode="auto">
          <a:xfrm>
            <a:off x="6300788" y="5445125"/>
            <a:ext cx="26638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i="1">
                <a:latin typeface="Trebuchet MS" pitchFamily="34" charset="0"/>
              </a:rPr>
              <a:t>Если бы я был на твоём месте...</a:t>
            </a:r>
          </a:p>
        </p:txBody>
      </p:sp>
      <p:sp>
        <p:nvSpPr>
          <p:cNvPr id="563239" name="AutoShape 39"/>
          <p:cNvSpPr>
            <a:spLocks noChangeArrowheads="1"/>
          </p:cNvSpPr>
          <p:nvPr/>
        </p:nvSpPr>
        <p:spPr bwMode="auto">
          <a:xfrm>
            <a:off x="755650" y="5876925"/>
            <a:ext cx="1368425" cy="720725"/>
          </a:xfrm>
          <a:prstGeom prst="cloudCallout">
            <a:avLst>
              <a:gd name="adj1" fmla="val -72157"/>
              <a:gd name="adj2" fmla="val -55287"/>
            </a:avLst>
          </a:prstGeom>
          <a:solidFill>
            <a:srgbClr val="F89AAA"/>
          </a:solidFill>
          <a:ln w="28575">
            <a:solidFill>
              <a:srgbClr val="670D2B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sz="2000" b="1" i="1" dirty="0">
                <a:solidFill>
                  <a:srgbClr val="670D2B"/>
                </a:solidFill>
                <a:latin typeface="Trebuchet MS" pitchFamily="34" charset="0"/>
              </a:rPr>
              <a:t>to be</a:t>
            </a:r>
            <a:endParaRPr lang="ru-RU" sz="2000" b="1" i="1" dirty="0">
              <a:solidFill>
                <a:srgbClr val="670D2B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2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5175"/>
            <a:ext cx="9144000" cy="863600"/>
          </a:xfrm>
        </p:spPr>
        <p:txBody>
          <a:bodyPr/>
          <a:lstStyle/>
          <a:p>
            <a:r>
              <a:rPr lang="en-US" sz="40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Unreal action</a:t>
            </a:r>
            <a:br>
              <a:rPr lang="en-US" sz="4000" b="1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(refers to the past)</a:t>
            </a:r>
            <a:endParaRPr lang="ru-RU" sz="2800" b="1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564227" name="WordArt 3"/>
          <p:cNvSpPr>
            <a:spLocks noChangeArrowheads="1" noChangeShapeType="1" noTextEdit="1"/>
          </p:cNvSpPr>
          <p:nvPr/>
        </p:nvSpPr>
        <p:spPr bwMode="auto">
          <a:xfrm rot="5400000">
            <a:off x="3599656" y="2961482"/>
            <a:ext cx="360363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scene3d>
              <a:camera prst="legacyPerspectiveTop"/>
              <a:lightRig rig="legacyFlat3" dir="b"/>
            </a:scene3d>
            <a:sp3d extrusionH="887400" prstMaterial="legacyMatte">
              <a:extrusionClr>
                <a:srgbClr val="990033"/>
              </a:extrusionClr>
            </a:sp3d>
          </a:bodyPr>
          <a:lstStyle/>
          <a:p>
            <a:pPr algn="ctr" fontAlgn="auto"/>
            <a:r>
              <a:rPr lang="en-US" sz="3600" b="1" kern="10">
                <a:ln w="9525">
                  <a:round/>
                  <a:headEnd/>
                  <a:tailEnd/>
                </a:ln>
                <a:solidFill>
                  <a:srgbClr val="990033"/>
                </a:solidFill>
                <a:latin typeface="Bookman Old Style"/>
              </a:rPr>
              <a:t>V</a:t>
            </a:r>
            <a:endParaRPr lang="ru-RU" sz="3600" b="1" kern="10">
              <a:ln w="9525">
                <a:round/>
                <a:headEnd/>
                <a:tailEnd/>
              </a:ln>
              <a:solidFill>
                <a:srgbClr val="990033"/>
              </a:solidFill>
              <a:latin typeface="Bookman Old Style"/>
            </a:endParaRPr>
          </a:p>
        </p:txBody>
      </p:sp>
      <p:sp>
        <p:nvSpPr>
          <p:cNvPr id="564228" name="AutoShape 4"/>
          <p:cNvSpPr>
            <a:spLocks noChangeArrowheads="1"/>
          </p:cNvSpPr>
          <p:nvPr/>
        </p:nvSpPr>
        <p:spPr bwMode="auto">
          <a:xfrm>
            <a:off x="7740650" y="-100013"/>
            <a:ext cx="1439863" cy="1512888"/>
          </a:xfrm>
          <a:prstGeom prst="irregularSeal2">
            <a:avLst/>
          </a:prstGeom>
          <a:solidFill>
            <a:srgbClr val="F896A6"/>
          </a:solidFill>
          <a:ln w="28575">
            <a:miter lim="800000"/>
            <a:headEnd/>
            <a:tailEnd/>
          </a:ln>
          <a:effectLst/>
          <a:scene3d>
            <a:camera prst="legacyPerspectiveFront">
              <a:rot lat="20099999" lon="20099999" rev="0"/>
            </a:camera>
            <a:lightRig rig="legacyFlat2" dir="t"/>
          </a:scene3d>
          <a:sp3d extrusionH="4302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r>
              <a:rPr lang="en-US" sz="4800" b="1">
                <a:solidFill>
                  <a:srgbClr val="670D2B"/>
                </a:solidFill>
                <a:latin typeface="Times New Roman" pitchFamily="18" charset="0"/>
              </a:rPr>
              <a:t>III</a:t>
            </a:r>
            <a:endParaRPr lang="ru-RU" sz="4800" b="1">
              <a:solidFill>
                <a:srgbClr val="670D2B"/>
              </a:solidFill>
              <a:latin typeface="Times New Roman" pitchFamily="18" charset="0"/>
            </a:endParaRPr>
          </a:p>
        </p:txBody>
      </p:sp>
      <p:sp>
        <p:nvSpPr>
          <p:cNvPr id="564229" name="Text Box 5"/>
          <p:cNvSpPr txBox="1">
            <a:spLocks noChangeArrowheads="1"/>
          </p:cNvSpPr>
          <p:nvPr/>
        </p:nvSpPr>
        <p:spPr bwMode="auto">
          <a:xfrm>
            <a:off x="1116013" y="3573463"/>
            <a:ext cx="8027987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200" i="1">
                <a:latin typeface="Trebuchet MS" pitchFamily="34" charset="0"/>
              </a:rPr>
              <a:t>Наши моря </a:t>
            </a:r>
            <a:r>
              <a:rPr lang="ru-RU" sz="2200" b="1" i="1">
                <a:solidFill>
                  <a:srgbClr val="000066"/>
                </a:solidFill>
                <a:latin typeface="Trebuchet MS" pitchFamily="34" charset="0"/>
              </a:rPr>
              <a:t>были бы</a:t>
            </a:r>
            <a:r>
              <a:rPr lang="ru-RU" sz="2200" i="1">
                <a:latin typeface="Trebuchet MS" pitchFamily="34" charset="0"/>
              </a:rPr>
              <a:t> чище, </a:t>
            </a:r>
            <a:r>
              <a:rPr lang="ru-RU" sz="2200" b="1" i="1">
                <a:solidFill>
                  <a:srgbClr val="006600"/>
                </a:solidFill>
                <a:latin typeface="Trebuchet MS" pitchFamily="34" charset="0"/>
              </a:rPr>
              <a:t>если бы</a:t>
            </a:r>
            <a:r>
              <a:rPr lang="ru-RU" sz="2200" i="1">
                <a:latin typeface="Trebuchet MS" pitchFamily="34" charset="0"/>
              </a:rPr>
              <a:t> люди </a:t>
            </a:r>
            <a:r>
              <a:rPr lang="ru-RU" sz="2200" b="1" i="1" u="sng">
                <a:solidFill>
                  <a:srgbClr val="000066"/>
                </a:solidFill>
                <a:latin typeface="Trebuchet MS" pitchFamily="34" charset="0"/>
              </a:rPr>
              <a:t>не сбрасывали</a:t>
            </a:r>
            <a:r>
              <a:rPr lang="ru-RU" sz="2200" i="1">
                <a:latin typeface="Trebuchet MS" pitchFamily="34" charset="0"/>
              </a:rPr>
              <a:t> отходы в воду.</a:t>
            </a:r>
          </a:p>
          <a:p>
            <a:pPr>
              <a:spcBef>
                <a:spcPct val="50000"/>
              </a:spcBef>
            </a:pPr>
            <a:r>
              <a:rPr lang="en-US" sz="2200" i="1">
                <a:latin typeface="Trebuchet MS" pitchFamily="34" charset="0"/>
              </a:rPr>
              <a:t>Our seas </a:t>
            </a:r>
            <a:r>
              <a:rPr lang="en-US" sz="2200" b="1" i="1">
                <a:solidFill>
                  <a:srgbClr val="000066"/>
                </a:solidFill>
                <a:latin typeface="Trebuchet MS" pitchFamily="34" charset="0"/>
              </a:rPr>
              <a:t>would have been</a:t>
            </a:r>
            <a:r>
              <a:rPr lang="en-US" sz="2200" i="1">
                <a:latin typeface="Trebuchet MS" pitchFamily="34" charset="0"/>
              </a:rPr>
              <a:t> cleaner </a:t>
            </a:r>
            <a:r>
              <a:rPr lang="en-US" sz="2200" b="1" i="1">
                <a:solidFill>
                  <a:srgbClr val="006600"/>
                </a:solidFill>
                <a:latin typeface="Trebuchet MS" pitchFamily="34" charset="0"/>
              </a:rPr>
              <a:t>if</a:t>
            </a:r>
            <a:r>
              <a:rPr lang="en-US" sz="2200" i="1">
                <a:latin typeface="Trebuchet MS" pitchFamily="34" charset="0"/>
              </a:rPr>
              <a:t> people </a:t>
            </a:r>
            <a:r>
              <a:rPr lang="en-US" sz="2200" b="1" i="1" u="sng">
                <a:solidFill>
                  <a:srgbClr val="000066"/>
                </a:solidFill>
                <a:latin typeface="Trebuchet MS" pitchFamily="34" charset="0"/>
              </a:rPr>
              <a:t>hadn’t thrown</a:t>
            </a:r>
            <a:r>
              <a:rPr lang="en-US" sz="2200" i="1">
                <a:latin typeface="Trebuchet MS" pitchFamily="34" charset="0"/>
              </a:rPr>
              <a:t> waste in the water.</a:t>
            </a:r>
            <a:endParaRPr lang="ru-RU" sz="2200" i="1">
              <a:latin typeface="Trebuchet MS" pitchFamily="34" charset="0"/>
            </a:endParaRPr>
          </a:p>
        </p:txBody>
      </p:sp>
      <p:sp>
        <p:nvSpPr>
          <p:cNvPr id="564230" name="AutoShape 6"/>
          <p:cNvSpPr>
            <a:spLocks noChangeArrowheads="1"/>
          </p:cNvSpPr>
          <p:nvPr/>
        </p:nvSpPr>
        <p:spPr bwMode="auto">
          <a:xfrm>
            <a:off x="179388" y="2133600"/>
            <a:ext cx="4033837" cy="1008063"/>
          </a:xfrm>
          <a:prstGeom prst="bracketPair">
            <a:avLst>
              <a:gd name="adj" fmla="val 16667"/>
            </a:avLst>
          </a:prstGeom>
          <a:noFill/>
          <a:ln w="38100">
            <a:solidFill>
              <a:srgbClr val="4D030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64231" name="Line 7"/>
          <p:cNvSpPr>
            <a:spLocks noChangeShapeType="1"/>
          </p:cNvSpPr>
          <p:nvPr/>
        </p:nvSpPr>
        <p:spPr bwMode="auto">
          <a:xfrm>
            <a:off x="323850" y="2636838"/>
            <a:ext cx="863600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4232" name="Line 8"/>
          <p:cNvSpPr>
            <a:spLocks noChangeShapeType="1"/>
          </p:cNvSpPr>
          <p:nvPr/>
        </p:nvSpPr>
        <p:spPr bwMode="auto">
          <a:xfrm>
            <a:off x="1403350" y="2492375"/>
            <a:ext cx="2736850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4233" name="Line 9"/>
          <p:cNvSpPr>
            <a:spLocks noChangeShapeType="1"/>
          </p:cNvSpPr>
          <p:nvPr/>
        </p:nvSpPr>
        <p:spPr bwMode="auto">
          <a:xfrm>
            <a:off x="1403350" y="2852738"/>
            <a:ext cx="2736850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4234" name="AutoShape 10"/>
          <p:cNvSpPr>
            <a:spLocks noChangeArrowheads="1"/>
          </p:cNvSpPr>
          <p:nvPr/>
        </p:nvSpPr>
        <p:spPr bwMode="auto">
          <a:xfrm>
            <a:off x="4356100" y="1989138"/>
            <a:ext cx="4608513" cy="1295400"/>
          </a:xfrm>
          <a:prstGeom prst="bracePair">
            <a:avLst>
              <a:gd name="adj" fmla="val 8333"/>
            </a:avLst>
          </a:prstGeom>
          <a:noFill/>
          <a:ln w="38100">
            <a:solidFill>
              <a:srgbClr val="4D030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64235" name="Line 11"/>
          <p:cNvSpPr>
            <a:spLocks noChangeShapeType="1"/>
          </p:cNvSpPr>
          <p:nvPr/>
        </p:nvSpPr>
        <p:spPr bwMode="auto">
          <a:xfrm>
            <a:off x="5364163" y="2636838"/>
            <a:ext cx="936625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4236" name="Line 12"/>
          <p:cNvSpPr>
            <a:spLocks noChangeShapeType="1"/>
          </p:cNvSpPr>
          <p:nvPr/>
        </p:nvSpPr>
        <p:spPr bwMode="auto">
          <a:xfrm>
            <a:off x="6372225" y="2781300"/>
            <a:ext cx="2376488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4237" name="Line 13"/>
          <p:cNvSpPr>
            <a:spLocks noChangeShapeType="1"/>
          </p:cNvSpPr>
          <p:nvPr/>
        </p:nvSpPr>
        <p:spPr bwMode="auto">
          <a:xfrm>
            <a:off x="6372225" y="2492375"/>
            <a:ext cx="2376488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4238" name="AutoShape 14"/>
          <p:cNvSpPr>
            <a:spLocks noChangeArrowheads="1"/>
          </p:cNvSpPr>
          <p:nvPr/>
        </p:nvSpPr>
        <p:spPr bwMode="auto">
          <a:xfrm>
            <a:off x="4572000" y="2205038"/>
            <a:ext cx="649288" cy="1008062"/>
          </a:xfrm>
          <a:prstGeom prst="wedgeEllipseCallout">
            <a:avLst>
              <a:gd name="adj1" fmla="val 100366"/>
              <a:gd name="adj2" fmla="val 53620"/>
            </a:avLst>
          </a:prstGeom>
          <a:solidFill>
            <a:srgbClr val="F896A6"/>
          </a:solidFill>
          <a:ln w="28575">
            <a:miter lim="800000"/>
            <a:headEnd/>
            <a:tailEnd/>
          </a:ln>
          <a:effectLst/>
          <a:scene3d>
            <a:camera prst="legacyPerspectiveFront">
              <a:rot lat="300000" lon="20999999" rev="0"/>
            </a:camera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algn="ctr"/>
            <a:r>
              <a:rPr lang="en-US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if</a:t>
            </a:r>
            <a:endParaRPr lang="ru-RU" sz="3600" b="1" dirty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564239" name="Rectangle 15"/>
          <p:cNvSpPr>
            <a:spLocks noChangeArrowheads="1"/>
          </p:cNvSpPr>
          <p:nvPr/>
        </p:nvSpPr>
        <p:spPr bwMode="auto">
          <a:xfrm>
            <a:off x="4587875" y="115888"/>
            <a:ext cx="3729038" cy="95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4000" b="1">
                <a:solidFill>
                  <a:srgbClr val="820C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Conditionals</a:t>
            </a:r>
            <a:endParaRPr lang="ru-RU" sz="4000" b="1">
              <a:solidFill>
                <a:srgbClr val="820C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564240" name="Text Box 16"/>
          <p:cNvSpPr txBox="1">
            <a:spLocks noChangeArrowheads="1"/>
          </p:cNvSpPr>
          <p:nvPr/>
        </p:nvSpPr>
        <p:spPr bwMode="auto">
          <a:xfrm>
            <a:off x="1835150" y="1743075"/>
            <a:ext cx="2232025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300" b="1" i="1">
                <a:solidFill>
                  <a:srgbClr val="006600"/>
                </a:solidFill>
                <a:latin typeface="Trebuchet MS" pitchFamily="34" charset="0"/>
              </a:rPr>
              <a:t>Future Perfect in the Past</a:t>
            </a:r>
            <a:endParaRPr lang="ru-RU" sz="2300" b="1" i="1">
              <a:solidFill>
                <a:srgbClr val="006600"/>
              </a:solidFill>
              <a:latin typeface="Trebuchet MS" pitchFamily="34" charset="0"/>
            </a:endParaRPr>
          </a:p>
        </p:txBody>
      </p:sp>
      <p:sp>
        <p:nvSpPr>
          <p:cNvPr id="564241" name="Text Box 17"/>
          <p:cNvSpPr txBox="1">
            <a:spLocks noChangeArrowheads="1"/>
          </p:cNvSpPr>
          <p:nvPr/>
        </p:nvSpPr>
        <p:spPr bwMode="auto">
          <a:xfrm>
            <a:off x="1258888" y="2852738"/>
            <a:ext cx="2365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i="1">
                <a:solidFill>
                  <a:srgbClr val="670D2B"/>
                </a:solidFill>
                <a:latin typeface="Trebuchet MS" pitchFamily="34" charset="0"/>
              </a:rPr>
              <a:t>would + have +</a:t>
            </a:r>
            <a:endParaRPr lang="ru-RU" sz="2400" b="1" i="1">
              <a:solidFill>
                <a:srgbClr val="006600"/>
              </a:solidFill>
              <a:latin typeface="Trebuchet MS" pitchFamily="34" charset="0"/>
            </a:endParaRPr>
          </a:p>
        </p:txBody>
      </p:sp>
      <p:sp>
        <p:nvSpPr>
          <p:cNvPr id="564242" name="Text Box 18"/>
          <p:cNvSpPr txBox="1">
            <a:spLocks noChangeArrowheads="1"/>
          </p:cNvSpPr>
          <p:nvPr/>
        </p:nvSpPr>
        <p:spPr bwMode="auto">
          <a:xfrm>
            <a:off x="6599238" y="1989138"/>
            <a:ext cx="1968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i="1">
                <a:solidFill>
                  <a:srgbClr val="006600"/>
                </a:solidFill>
                <a:latin typeface="Trebuchet MS" pitchFamily="34" charset="0"/>
              </a:rPr>
              <a:t>Past Perfect</a:t>
            </a:r>
            <a:endParaRPr lang="ru-RU" sz="2400" b="1" i="1">
              <a:solidFill>
                <a:srgbClr val="006600"/>
              </a:solidFill>
              <a:latin typeface="Trebuchet MS" pitchFamily="34" charset="0"/>
            </a:endParaRPr>
          </a:p>
        </p:txBody>
      </p:sp>
      <p:sp>
        <p:nvSpPr>
          <p:cNvPr id="564244" name="AutoShape 20"/>
          <p:cNvSpPr>
            <a:spLocks noChangeArrowheads="1"/>
          </p:cNvSpPr>
          <p:nvPr/>
        </p:nvSpPr>
        <p:spPr bwMode="auto">
          <a:xfrm>
            <a:off x="179388" y="3644900"/>
            <a:ext cx="792162" cy="5048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896A6"/>
          </a:solidFill>
          <a:ln w="28575">
            <a:miter lim="800000"/>
            <a:headEnd/>
            <a:tailEnd/>
          </a:ln>
          <a:effectLst/>
          <a:scene3d>
            <a:camera prst="legacyPerspectiveTopRight">
              <a:rot lat="21299999" lon="0" rev="0"/>
            </a:camera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64245" name="WordArt 21"/>
          <p:cNvSpPr>
            <a:spLocks noChangeArrowheads="1" noChangeShapeType="1" noTextEdit="1"/>
          </p:cNvSpPr>
          <p:nvPr/>
        </p:nvSpPr>
        <p:spPr bwMode="auto">
          <a:xfrm rot="5400000">
            <a:off x="7776368" y="2888457"/>
            <a:ext cx="360363" cy="431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scene3d>
              <a:camera prst="legacyPerspectiveTop"/>
              <a:lightRig rig="legacyFlat3" dir="b"/>
            </a:scene3d>
            <a:sp3d extrusionH="887400" prstMaterial="legacyMatte">
              <a:extrusionClr>
                <a:srgbClr val="990033"/>
              </a:extrusionClr>
            </a:sp3d>
          </a:bodyPr>
          <a:lstStyle/>
          <a:p>
            <a:pPr algn="ctr" fontAlgn="auto"/>
            <a:r>
              <a:rPr lang="en-US" sz="3600" b="1" kern="10">
                <a:ln w="9525">
                  <a:round/>
                  <a:headEnd/>
                  <a:tailEnd/>
                </a:ln>
                <a:solidFill>
                  <a:srgbClr val="990033"/>
                </a:solidFill>
                <a:latin typeface="Bookman Old Style"/>
              </a:rPr>
              <a:t>V</a:t>
            </a:r>
            <a:endParaRPr lang="ru-RU" sz="3600" b="1" kern="10">
              <a:ln w="9525">
                <a:round/>
                <a:headEnd/>
                <a:tailEnd/>
              </a:ln>
              <a:solidFill>
                <a:srgbClr val="990033"/>
              </a:solidFill>
              <a:latin typeface="Bookman Old Style"/>
            </a:endParaRPr>
          </a:p>
        </p:txBody>
      </p:sp>
      <p:sp>
        <p:nvSpPr>
          <p:cNvPr id="564248" name="Text Box 24"/>
          <p:cNvSpPr txBox="1">
            <a:spLocks noChangeArrowheads="1"/>
          </p:cNvSpPr>
          <p:nvPr/>
        </p:nvSpPr>
        <p:spPr bwMode="auto">
          <a:xfrm>
            <a:off x="8027988" y="3141663"/>
            <a:ext cx="7921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66"/>
                </a:solidFill>
              </a:rPr>
              <a:t>3/ed</a:t>
            </a:r>
            <a:endParaRPr lang="ru-RU" sz="2000" b="1">
              <a:solidFill>
                <a:srgbClr val="000066"/>
              </a:solidFill>
            </a:endParaRPr>
          </a:p>
        </p:txBody>
      </p:sp>
      <p:sp>
        <p:nvSpPr>
          <p:cNvPr id="564250" name="AutoShape 26"/>
          <p:cNvSpPr>
            <a:spLocks noChangeArrowheads="1"/>
          </p:cNvSpPr>
          <p:nvPr/>
        </p:nvSpPr>
        <p:spPr bwMode="auto">
          <a:xfrm>
            <a:off x="1908175" y="-100013"/>
            <a:ext cx="1079500" cy="1225551"/>
          </a:xfrm>
          <a:prstGeom prst="irregularSeal2">
            <a:avLst/>
          </a:prstGeom>
          <a:solidFill>
            <a:srgbClr val="F896A6"/>
          </a:solidFill>
          <a:ln w="28575">
            <a:miter lim="800000"/>
            <a:headEnd/>
            <a:tailEnd/>
          </a:ln>
          <a:effectLst/>
          <a:scene3d>
            <a:camera prst="legacyPerspectiveFront">
              <a:rot lat="20099999" lon="20099999" rev="0"/>
            </a:camera>
            <a:lightRig rig="legacyFlat2" dir="t"/>
          </a:scene3d>
          <a:sp3d extrusionH="4302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r>
              <a:rPr lang="ru-RU" sz="4000" b="1">
                <a:solidFill>
                  <a:srgbClr val="670D2B"/>
                </a:solidFill>
                <a:latin typeface="Times New Roman" pitchFamily="18" charset="0"/>
              </a:rPr>
              <a:t>бы</a:t>
            </a:r>
          </a:p>
        </p:txBody>
      </p:sp>
      <p:sp>
        <p:nvSpPr>
          <p:cNvPr id="564251" name="Text Box 27"/>
          <p:cNvSpPr txBox="1">
            <a:spLocks noChangeArrowheads="1"/>
          </p:cNvSpPr>
          <p:nvPr/>
        </p:nvSpPr>
        <p:spPr bwMode="auto">
          <a:xfrm>
            <a:off x="323850" y="333375"/>
            <a:ext cx="16922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0066"/>
                </a:solidFill>
                <a:latin typeface="Monotype Corsiva" pitchFamily="66" charset="0"/>
              </a:rPr>
              <a:t>частичка</a:t>
            </a:r>
          </a:p>
        </p:txBody>
      </p:sp>
      <p:cxnSp>
        <p:nvCxnSpPr>
          <p:cNvPr id="564252" name="AutoShape 28"/>
          <p:cNvCxnSpPr>
            <a:cxnSpLocks noChangeShapeType="1"/>
            <a:stCxn id="564250" idx="3"/>
          </p:cNvCxnSpPr>
          <p:nvPr/>
        </p:nvCxnSpPr>
        <p:spPr bwMode="auto">
          <a:xfrm>
            <a:off x="2987675" y="276225"/>
            <a:ext cx="792163" cy="415925"/>
          </a:xfrm>
          <a:prstGeom prst="curvedConnector3">
            <a:avLst>
              <a:gd name="adj1" fmla="val 49898"/>
            </a:avLst>
          </a:prstGeom>
          <a:noFill/>
          <a:ln w="28575">
            <a:solidFill>
              <a:srgbClr val="670D2B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64257" name="Text Box 33"/>
          <p:cNvSpPr txBox="1">
            <a:spLocks noChangeArrowheads="1"/>
          </p:cNvSpPr>
          <p:nvPr/>
        </p:nvSpPr>
        <p:spPr bwMode="auto">
          <a:xfrm>
            <a:off x="3779838" y="3213100"/>
            <a:ext cx="720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66"/>
                </a:solidFill>
              </a:rPr>
              <a:t>3/ed</a:t>
            </a:r>
            <a:endParaRPr lang="ru-RU" sz="2000" b="1">
              <a:solidFill>
                <a:srgbClr val="000066"/>
              </a:solidFill>
            </a:endParaRPr>
          </a:p>
        </p:txBody>
      </p:sp>
      <p:sp>
        <p:nvSpPr>
          <p:cNvPr id="564258" name="Text Box 34"/>
          <p:cNvSpPr txBox="1">
            <a:spLocks noChangeArrowheads="1"/>
          </p:cNvSpPr>
          <p:nvPr/>
        </p:nvSpPr>
        <p:spPr bwMode="auto">
          <a:xfrm>
            <a:off x="6751638" y="2852738"/>
            <a:ext cx="989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i="1">
                <a:solidFill>
                  <a:srgbClr val="670D2B"/>
                </a:solidFill>
                <a:latin typeface="Trebuchet MS" pitchFamily="34" charset="0"/>
              </a:rPr>
              <a:t>had +</a:t>
            </a:r>
            <a:endParaRPr lang="ru-RU" sz="2400" b="1" i="1">
              <a:solidFill>
                <a:srgbClr val="006600"/>
              </a:solidFill>
              <a:latin typeface="Trebuchet MS" pitchFamily="34" charset="0"/>
            </a:endParaRPr>
          </a:p>
        </p:txBody>
      </p:sp>
      <p:sp>
        <p:nvSpPr>
          <p:cNvPr id="564259" name="AutoShape 35"/>
          <p:cNvSpPr>
            <a:spLocks noChangeArrowheads="1"/>
          </p:cNvSpPr>
          <p:nvPr/>
        </p:nvSpPr>
        <p:spPr bwMode="auto">
          <a:xfrm>
            <a:off x="179388" y="5372100"/>
            <a:ext cx="792162" cy="5048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896A6"/>
          </a:solidFill>
          <a:ln w="28575">
            <a:miter lim="800000"/>
            <a:headEnd/>
            <a:tailEnd/>
          </a:ln>
          <a:effectLst/>
          <a:scene3d>
            <a:camera prst="legacyPerspectiveTopRight">
              <a:rot lat="21299999" lon="0" rev="0"/>
            </a:camera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64260" name="Text Box 36"/>
          <p:cNvSpPr txBox="1">
            <a:spLocks noChangeArrowheads="1"/>
          </p:cNvSpPr>
          <p:nvPr/>
        </p:nvSpPr>
        <p:spPr bwMode="auto">
          <a:xfrm>
            <a:off x="1116013" y="5284788"/>
            <a:ext cx="8027987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200" i="1">
                <a:latin typeface="Trebuchet MS" pitchFamily="34" charset="0"/>
              </a:rPr>
              <a:t>Ты </a:t>
            </a:r>
            <a:r>
              <a:rPr lang="ru-RU" sz="2200" b="1" i="1">
                <a:solidFill>
                  <a:srgbClr val="000066"/>
                </a:solidFill>
                <a:latin typeface="Trebuchet MS" pitchFamily="34" charset="0"/>
              </a:rPr>
              <a:t>бы получил</a:t>
            </a:r>
            <a:r>
              <a:rPr lang="ru-RU" sz="2200" i="1">
                <a:latin typeface="Trebuchet MS" pitchFamily="34" charset="0"/>
              </a:rPr>
              <a:t> отличную оценку (но ты не получил), </a:t>
            </a:r>
            <a:r>
              <a:rPr lang="ru-RU" sz="2200" b="1" i="1">
                <a:solidFill>
                  <a:srgbClr val="006600"/>
                </a:solidFill>
                <a:latin typeface="Trebuchet MS" pitchFamily="34" charset="0"/>
              </a:rPr>
              <a:t>если бы</a:t>
            </a:r>
            <a:r>
              <a:rPr lang="ru-RU" sz="2200" i="1">
                <a:latin typeface="Trebuchet MS" pitchFamily="34" charset="0"/>
              </a:rPr>
              <a:t> </a:t>
            </a:r>
            <a:r>
              <a:rPr lang="ru-RU" sz="2200" b="1" i="1" u="sng">
                <a:solidFill>
                  <a:srgbClr val="000066"/>
                </a:solidFill>
                <a:latin typeface="Trebuchet MS" pitchFamily="34" charset="0"/>
              </a:rPr>
              <a:t>выучил</a:t>
            </a:r>
            <a:r>
              <a:rPr lang="ru-RU" sz="2200" i="1">
                <a:latin typeface="Trebuchet MS" pitchFamily="34" charset="0"/>
              </a:rPr>
              <a:t> новый материал (но ты не выучил).</a:t>
            </a:r>
          </a:p>
          <a:p>
            <a:pPr>
              <a:spcBef>
                <a:spcPct val="50000"/>
              </a:spcBef>
            </a:pPr>
            <a:r>
              <a:rPr lang="en-US" sz="2200" i="1">
                <a:latin typeface="Trebuchet MS" pitchFamily="34" charset="0"/>
              </a:rPr>
              <a:t>You </a:t>
            </a:r>
            <a:r>
              <a:rPr lang="en-US" sz="2200" b="1" i="1">
                <a:solidFill>
                  <a:srgbClr val="000066"/>
                </a:solidFill>
                <a:latin typeface="Trebuchet MS" pitchFamily="34" charset="0"/>
              </a:rPr>
              <a:t>would have got</a:t>
            </a:r>
            <a:r>
              <a:rPr lang="en-US" sz="2200" i="1">
                <a:latin typeface="Trebuchet MS" pitchFamily="34" charset="0"/>
              </a:rPr>
              <a:t> an excellent mark </a:t>
            </a:r>
            <a:r>
              <a:rPr lang="en-US" sz="2200" b="1" i="1">
                <a:solidFill>
                  <a:srgbClr val="006600"/>
                </a:solidFill>
                <a:latin typeface="Trebuchet MS" pitchFamily="34" charset="0"/>
              </a:rPr>
              <a:t>if</a:t>
            </a:r>
            <a:r>
              <a:rPr lang="en-US" sz="2200" i="1">
                <a:latin typeface="Trebuchet MS" pitchFamily="34" charset="0"/>
              </a:rPr>
              <a:t> you </a:t>
            </a:r>
            <a:r>
              <a:rPr lang="en-US" sz="2200" b="1" i="1" u="sng">
                <a:solidFill>
                  <a:srgbClr val="000066"/>
                </a:solidFill>
                <a:latin typeface="Trebuchet MS" pitchFamily="34" charset="0"/>
              </a:rPr>
              <a:t>had learnt</a:t>
            </a:r>
            <a:r>
              <a:rPr lang="en-US" sz="2200" i="1">
                <a:latin typeface="Trebuchet MS" pitchFamily="34" charset="0"/>
              </a:rPr>
              <a:t> the new material.</a:t>
            </a:r>
            <a:endParaRPr lang="ru-RU" sz="2200" i="1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250" name="Rectangle 2"/>
          <p:cNvSpPr>
            <a:spLocks noGrp="1" noChangeArrowheads="1"/>
          </p:cNvSpPr>
          <p:nvPr>
            <p:ph type="title"/>
          </p:nvPr>
        </p:nvSpPr>
        <p:spPr>
          <a:xfrm>
            <a:off x="1692275" y="0"/>
            <a:ext cx="5616575" cy="863600"/>
          </a:xfrm>
        </p:spPr>
        <p:txBody>
          <a:bodyPr/>
          <a:lstStyle/>
          <a:p>
            <a:r>
              <a:rPr lang="en-US" sz="4000" b="1">
                <a:solidFill>
                  <a:srgbClr val="820C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Combined conditionals</a:t>
            </a:r>
            <a:endParaRPr lang="ru-RU" sz="4000" b="1">
              <a:solidFill>
                <a:srgbClr val="820C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565253" name="Text Box 5"/>
          <p:cNvSpPr txBox="1">
            <a:spLocks noChangeArrowheads="1"/>
          </p:cNvSpPr>
          <p:nvPr/>
        </p:nvSpPr>
        <p:spPr bwMode="auto">
          <a:xfrm>
            <a:off x="1116013" y="2565400"/>
            <a:ext cx="8027987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i="1">
                <a:latin typeface="Trebuchet MS" pitchFamily="34" charset="0"/>
              </a:rPr>
              <a:t>Я </a:t>
            </a:r>
            <a:r>
              <a:rPr lang="ru-RU" b="1" i="1">
                <a:solidFill>
                  <a:srgbClr val="000066"/>
                </a:solidFill>
                <a:latin typeface="Trebuchet MS" pitchFamily="34" charset="0"/>
              </a:rPr>
              <a:t>бы продолжил</a:t>
            </a:r>
            <a:r>
              <a:rPr lang="ru-RU" i="1">
                <a:latin typeface="Trebuchet MS" pitchFamily="34" charset="0"/>
              </a:rPr>
              <a:t> работу над исследованием</a:t>
            </a:r>
            <a:r>
              <a:rPr lang="en-US" i="1">
                <a:latin typeface="Trebuchet MS" pitchFamily="34" charset="0"/>
              </a:rPr>
              <a:t> </a:t>
            </a:r>
            <a:r>
              <a:rPr lang="ru-RU" i="1">
                <a:latin typeface="Trebuchet MS" pitchFamily="34" charset="0"/>
              </a:rPr>
              <a:t>сегодня, </a:t>
            </a:r>
            <a:r>
              <a:rPr lang="ru-RU" b="1" i="1">
                <a:solidFill>
                  <a:srgbClr val="006600"/>
                </a:solidFill>
                <a:latin typeface="Trebuchet MS" pitchFamily="34" charset="0"/>
              </a:rPr>
              <a:t>если бы</a:t>
            </a:r>
            <a:r>
              <a:rPr lang="ru-RU" i="1">
                <a:latin typeface="Trebuchet MS" pitchFamily="34" charset="0"/>
              </a:rPr>
              <a:t> </a:t>
            </a:r>
            <a:r>
              <a:rPr lang="ru-RU" b="1" i="1" u="sng">
                <a:solidFill>
                  <a:srgbClr val="000066"/>
                </a:solidFill>
                <a:latin typeface="Trebuchet MS" pitchFamily="34" charset="0"/>
              </a:rPr>
              <a:t>позвонил</a:t>
            </a:r>
            <a:r>
              <a:rPr lang="ru-RU" i="1">
                <a:latin typeface="Trebuchet MS" pitchFamily="34" charset="0"/>
              </a:rPr>
              <a:t> ему вчера.</a:t>
            </a:r>
          </a:p>
          <a:p>
            <a:pPr>
              <a:spcBef>
                <a:spcPct val="50000"/>
              </a:spcBef>
            </a:pPr>
            <a:r>
              <a:rPr lang="en-US" i="1">
                <a:latin typeface="Trebuchet MS" pitchFamily="34" charset="0"/>
              </a:rPr>
              <a:t>I </a:t>
            </a:r>
            <a:r>
              <a:rPr lang="en-US" b="1" i="1">
                <a:solidFill>
                  <a:srgbClr val="000066"/>
                </a:solidFill>
                <a:latin typeface="Trebuchet MS" pitchFamily="34" charset="0"/>
              </a:rPr>
              <a:t>would continue</a:t>
            </a:r>
            <a:r>
              <a:rPr lang="en-US" i="1">
                <a:latin typeface="Trebuchet MS" pitchFamily="34" charset="0"/>
              </a:rPr>
              <a:t> the research today</a:t>
            </a:r>
            <a:r>
              <a:rPr lang="ru-RU" i="1">
                <a:latin typeface="Trebuchet MS" pitchFamily="34" charset="0"/>
              </a:rPr>
              <a:t> </a:t>
            </a:r>
            <a:r>
              <a:rPr lang="en-US" b="1" i="1">
                <a:solidFill>
                  <a:srgbClr val="006600"/>
                </a:solidFill>
                <a:latin typeface="Trebuchet MS" pitchFamily="34" charset="0"/>
              </a:rPr>
              <a:t>if</a:t>
            </a:r>
            <a:r>
              <a:rPr lang="en-US" i="1">
                <a:latin typeface="Trebuchet MS" pitchFamily="34" charset="0"/>
              </a:rPr>
              <a:t> I </a:t>
            </a:r>
            <a:r>
              <a:rPr lang="en-US" b="1" i="1" u="sng">
                <a:solidFill>
                  <a:srgbClr val="000066"/>
                </a:solidFill>
                <a:latin typeface="Trebuchet MS" pitchFamily="34" charset="0"/>
              </a:rPr>
              <a:t>had phoned</a:t>
            </a:r>
            <a:r>
              <a:rPr lang="en-US" i="1">
                <a:latin typeface="Trebuchet MS" pitchFamily="34" charset="0"/>
              </a:rPr>
              <a:t> him yesterday.</a:t>
            </a:r>
            <a:endParaRPr lang="ru-RU" i="1">
              <a:latin typeface="Trebuchet MS" pitchFamily="34" charset="0"/>
            </a:endParaRPr>
          </a:p>
        </p:txBody>
      </p:sp>
      <p:sp>
        <p:nvSpPr>
          <p:cNvPr id="565254" name="AutoShape 6"/>
          <p:cNvSpPr>
            <a:spLocks noChangeArrowheads="1"/>
          </p:cNvSpPr>
          <p:nvPr/>
        </p:nvSpPr>
        <p:spPr bwMode="auto">
          <a:xfrm>
            <a:off x="250825" y="1484313"/>
            <a:ext cx="3962400" cy="719137"/>
          </a:xfrm>
          <a:prstGeom prst="bracketPair">
            <a:avLst>
              <a:gd name="adj" fmla="val 16667"/>
            </a:avLst>
          </a:prstGeom>
          <a:noFill/>
          <a:ln w="38100">
            <a:solidFill>
              <a:srgbClr val="4D030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65255" name="Line 7"/>
          <p:cNvSpPr>
            <a:spLocks noChangeShapeType="1"/>
          </p:cNvSpPr>
          <p:nvPr/>
        </p:nvSpPr>
        <p:spPr bwMode="auto">
          <a:xfrm>
            <a:off x="323850" y="1987550"/>
            <a:ext cx="719138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5256" name="Line 8"/>
          <p:cNvSpPr>
            <a:spLocks noChangeShapeType="1"/>
          </p:cNvSpPr>
          <p:nvPr/>
        </p:nvSpPr>
        <p:spPr bwMode="auto">
          <a:xfrm>
            <a:off x="1187450" y="1843088"/>
            <a:ext cx="2952750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5257" name="Line 9"/>
          <p:cNvSpPr>
            <a:spLocks noChangeShapeType="1"/>
          </p:cNvSpPr>
          <p:nvPr/>
        </p:nvSpPr>
        <p:spPr bwMode="auto">
          <a:xfrm>
            <a:off x="1187450" y="2058988"/>
            <a:ext cx="2952750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5259" name="Line 11"/>
          <p:cNvSpPr>
            <a:spLocks noChangeShapeType="1"/>
          </p:cNvSpPr>
          <p:nvPr/>
        </p:nvSpPr>
        <p:spPr bwMode="auto">
          <a:xfrm>
            <a:off x="5219700" y="4875213"/>
            <a:ext cx="936625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5260" name="Line 12"/>
          <p:cNvSpPr>
            <a:spLocks noChangeShapeType="1"/>
          </p:cNvSpPr>
          <p:nvPr/>
        </p:nvSpPr>
        <p:spPr bwMode="auto">
          <a:xfrm>
            <a:off x="6372225" y="5019675"/>
            <a:ext cx="2376488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5261" name="Line 13"/>
          <p:cNvSpPr>
            <a:spLocks noChangeShapeType="1"/>
          </p:cNvSpPr>
          <p:nvPr/>
        </p:nvSpPr>
        <p:spPr bwMode="auto">
          <a:xfrm>
            <a:off x="6372225" y="4803775"/>
            <a:ext cx="2376488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5264" name="Text Box 16"/>
          <p:cNvSpPr txBox="1">
            <a:spLocks noChangeArrowheads="1"/>
          </p:cNvSpPr>
          <p:nvPr/>
        </p:nvSpPr>
        <p:spPr bwMode="auto">
          <a:xfrm>
            <a:off x="1042988" y="1446213"/>
            <a:ext cx="3241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000" b="1" i="1">
                <a:solidFill>
                  <a:srgbClr val="006600"/>
                </a:solidFill>
                <a:latin typeface="Trebuchet MS" pitchFamily="34" charset="0"/>
              </a:rPr>
              <a:t>Future Simple in the Past</a:t>
            </a:r>
            <a:endParaRPr lang="ru-RU" sz="2000" b="1" i="1">
              <a:solidFill>
                <a:srgbClr val="006600"/>
              </a:solidFill>
              <a:latin typeface="Trebuchet MS" pitchFamily="34" charset="0"/>
            </a:endParaRPr>
          </a:p>
        </p:txBody>
      </p:sp>
      <p:sp>
        <p:nvSpPr>
          <p:cNvPr id="565265" name="Text Box 17"/>
          <p:cNvSpPr txBox="1">
            <a:spLocks noChangeArrowheads="1"/>
          </p:cNvSpPr>
          <p:nvPr/>
        </p:nvSpPr>
        <p:spPr bwMode="auto">
          <a:xfrm>
            <a:off x="1716088" y="2155825"/>
            <a:ext cx="1200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 i="1">
                <a:solidFill>
                  <a:srgbClr val="670D2B"/>
                </a:solidFill>
                <a:latin typeface="Trebuchet MS" pitchFamily="34" charset="0"/>
              </a:rPr>
              <a:t>would +</a:t>
            </a:r>
            <a:r>
              <a:rPr lang="en-US" sz="2000" b="1" i="1">
                <a:solidFill>
                  <a:srgbClr val="006600"/>
                </a:solidFill>
                <a:latin typeface="Trebuchet MS" pitchFamily="34" charset="0"/>
              </a:rPr>
              <a:t> </a:t>
            </a:r>
            <a:endParaRPr lang="ru-RU" sz="2000" b="1" i="1">
              <a:solidFill>
                <a:srgbClr val="006600"/>
              </a:solidFill>
              <a:latin typeface="Trebuchet MS" pitchFamily="34" charset="0"/>
            </a:endParaRPr>
          </a:p>
        </p:txBody>
      </p:sp>
      <p:sp>
        <p:nvSpPr>
          <p:cNvPr id="565266" name="Text Box 18"/>
          <p:cNvSpPr txBox="1">
            <a:spLocks noChangeArrowheads="1"/>
          </p:cNvSpPr>
          <p:nvPr/>
        </p:nvSpPr>
        <p:spPr bwMode="auto">
          <a:xfrm>
            <a:off x="6732588" y="4437063"/>
            <a:ext cx="14398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 i="1">
                <a:solidFill>
                  <a:srgbClr val="006600"/>
                </a:solidFill>
                <a:latin typeface="Trebuchet MS" pitchFamily="34" charset="0"/>
              </a:rPr>
              <a:t>Past Simple</a:t>
            </a:r>
            <a:endParaRPr lang="ru-RU" b="1" i="1">
              <a:solidFill>
                <a:srgbClr val="006600"/>
              </a:solidFill>
              <a:latin typeface="Trebuchet MS" pitchFamily="34" charset="0"/>
            </a:endParaRPr>
          </a:p>
        </p:txBody>
      </p:sp>
      <p:sp>
        <p:nvSpPr>
          <p:cNvPr id="565268" name="AutoShape 20"/>
          <p:cNvSpPr>
            <a:spLocks noChangeArrowheads="1"/>
          </p:cNvSpPr>
          <p:nvPr/>
        </p:nvSpPr>
        <p:spPr bwMode="auto">
          <a:xfrm>
            <a:off x="179388" y="2636838"/>
            <a:ext cx="792162" cy="5048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896A6"/>
          </a:solidFill>
          <a:ln w="28575">
            <a:miter lim="800000"/>
            <a:headEnd/>
            <a:tailEnd/>
          </a:ln>
          <a:effectLst/>
          <a:scene3d>
            <a:camera prst="legacyPerspectiveTopRight">
              <a:rot lat="21299999" lon="0" rev="0"/>
            </a:camera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65272" name="Text Box 24"/>
          <p:cNvSpPr txBox="1">
            <a:spLocks noChangeArrowheads="1"/>
          </p:cNvSpPr>
          <p:nvPr/>
        </p:nvSpPr>
        <p:spPr bwMode="auto">
          <a:xfrm>
            <a:off x="7308850" y="5235575"/>
            <a:ext cx="143986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smtClean="0">
                <a:solidFill>
                  <a:srgbClr val="000066"/>
                </a:solidFill>
              </a:rPr>
              <a:t>2</a:t>
            </a:r>
            <a:r>
              <a:rPr lang="ru-RU" sz="2000" b="1" dirty="0" smtClean="0">
                <a:solidFill>
                  <a:srgbClr val="000066"/>
                </a:solidFill>
              </a:rPr>
              <a:t>/</a:t>
            </a:r>
            <a:r>
              <a:rPr lang="en-US" sz="2000" b="1" dirty="0" err="1" smtClean="0">
                <a:solidFill>
                  <a:srgbClr val="000066"/>
                </a:solidFill>
              </a:rPr>
              <a:t>ed</a:t>
            </a:r>
            <a:endParaRPr lang="ru-RU" sz="2000" b="1" dirty="0">
              <a:solidFill>
                <a:srgbClr val="000066"/>
              </a:solidFill>
            </a:endParaRPr>
          </a:p>
        </p:txBody>
      </p:sp>
      <p:sp>
        <p:nvSpPr>
          <p:cNvPr id="565281" name="AutoShape 33"/>
          <p:cNvSpPr>
            <a:spLocks noChangeArrowheads="1"/>
          </p:cNvSpPr>
          <p:nvPr/>
        </p:nvSpPr>
        <p:spPr bwMode="auto">
          <a:xfrm>
            <a:off x="1187450" y="404813"/>
            <a:ext cx="1150938" cy="935037"/>
          </a:xfrm>
          <a:prstGeom prst="irregularSeal2">
            <a:avLst/>
          </a:prstGeom>
          <a:solidFill>
            <a:srgbClr val="F896A6"/>
          </a:solidFill>
          <a:ln w="28575">
            <a:miter lim="800000"/>
            <a:headEnd/>
            <a:tailEnd/>
          </a:ln>
          <a:effectLst/>
          <a:scene3d>
            <a:camera prst="legacyPerspectiveFront">
              <a:rot lat="20099999" lon="20099999" rev="0"/>
            </a:camera>
            <a:lightRig rig="legacyFlat2" dir="t"/>
          </a:scene3d>
          <a:sp3d extrusionH="4302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r>
              <a:rPr lang="en-US" sz="3600" b="1">
                <a:solidFill>
                  <a:srgbClr val="670D2B"/>
                </a:solidFill>
                <a:latin typeface="Times New Roman" pitchFamily="18" charset="0"/>
              </a:rPr>
              <a:t>II</a:t>
            </a:r>
            <a:endParaRPr lang="ru-RU" sz="3600" b="1">
              <a:solidFill>
                <a:srgbClr val="670D2B"/>
              </a:solidFill>
              <a:latin typeface="Times New Roman" pitchFamily="18" charset="0"/>
            </a:endParaRPr>
          </a:p>
        </p:txBody>
      </p:sp>
      <p:sp>
        <p:nvSpPr>
          <p:cNvPr id="565282" name="AutoShape 34"/>
          <p:cNvSpPr>
            <a:spLocks noChangeArrowheads="1"/>
          </p:cNvSpPr>
          <p:nvPr/>
        </p:nvSpPr>
        <p:spPr bwMode="auto">
          <a:xfrm>
            <a:off x="4356100" y="1412875"/>
            <a:ext cx="4608513" cy="935038"/>
          </a:xfrm>
          <a:prstGeom prst="bracePair">
            <a:avLst>
              <a:gd name="adj" fmla="val 8333"/>
            </a:avLst>
          </a:prstGeom>
          <a:noFill/>
          <a:ln w="38100">
            <a:solidFill>
              <a:srgbClr val="4D030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65283" name="Line 35"/>
          <p:cNvSpPr>
            <a:spLocks noChangeShapeType="1"/>
          </p:cNvSpPr>
          <p:nvPr/>
        </p:nvSpPr>
        <p:spPr bwMode="auto">
          <a:xfrm>
            <a:off x="5219700" y="1916113"/>
            <a:ext cx="936625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5284" name="Line 36"/>
          <p:cNvSpPr>
            <a:spLocks noChangeShapeType="1"/>
          </p:cNvSpPr>
          <p:nvPr/>
        </p:nvSpPr>
        <p:spPr bwMode="auto">
          <a:xfrm>
            <a:off x="6372225" y="2058988"/>
            <a:ext cx="2376488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5285" name="Line 37"/>
          <p:cNvSpPr>
            <a:spLocks noChangeShapeType="1"/>
          </p:cNvSpPr>
          <p:nvPr/>
        </p:nvSpPr>
        <p:spPr bwMode="auto">
          <a:xfrm>
            <a:off x="6372225" y="1843088"/>
            <a:ext cx="2376488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5286" name="AutoShape 38"/>
          <p:cNvSpPr>
            <a:spLocks noChangeArrowheads="1"/>
          </p:cNvSpPr>
          <p:nvPr/>
        </p:nvSpPr>
        <p:spPr bwMode="auto">
          <a:xfrm>
            <a:off x="4572000" y="1555750"/>
            <a:ext cx="504825" cy="719138"/>
          </a:xfrm>
          <a:prstGeom prst="wedgeEllipseCallout">
            <a:avLst>
              <a:gd name="adj1" fmla="val 98111"/>
              <a:gd name="adj2" fmla="val 45806"/>
            </a:avLst>
          </a:prstGeom>
          <a:solidFill>
            <a:srgbClr val="F896A6"/>
          </a:solidFill>
          <a:ln w="28575">
            <a:miter lim="800000"/>
            <a:headEnd/>
            <a:tailEnd/>
          </a:ln>
          <a:effectLst/>
          <a:scene3d>
            <a:camera prst="legacyPerspectiveFront">
              <a:rot lat="300000" lon="20999999" rev="0"/>
            </a:camera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algn="ctr"/>
            <a:r>
              <a:rPr 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if</a:t>
            </a:r>
            <a:endParaRPr lang="ru-RU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565287" name="Text Box 39"/>
          <p:cNvSpPr txBox="1">
            <a:spLocks noChangeArrowheads="1"/>
          </p:cNvSpPr>
          <p:nvPr/>
        </p:nvSpPr>
        <p:spPr bwMode="auto">
          <a:xfrm>
            <a:off x="6599238" y="1446213"/>
            <a:ext cx="16668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 i="1">
                <a:solidFill>
                  <a:srgbClr val="006600"/>
                </a:solidFill>
                <a:latin typeface="Trebuchet MS" pitchFamily="34" charset="0"/>
              </a:rPr>
              <a:t>Past Perfect</a:t>
            </a:r>
            <a:endParaRPr lang="ru-RU" sz="2000" b="1" i="1">
              <a:solidFill>
                <a:srgbClr val="006600"/>
              </a:solidFill>
              <a:latin typeface="Trebuchet MS" pitchFamily="34" charset="0"/>
            </a:endParaRPr>
          </a:p>
        </p:txBody>
      </p:sp>
      <p:sp>
        <p:nvSpPr>
          <p:cNvPr id="565288" name="WordArt 40"/>
          <p:cNvSpPr>
            <a:spLocks noChangeArrowheads="1" noChangeShapeType="1" noTextEdit="1"/>
          </p:cNvSpPr>
          <p:nvPr/>
        </p:nvSpPr>
        <p:spPr bwMode="auto">
          <a:xfrm rot="5400000">
            <a:off x="7667625" y="2203450"/>
            <a:ext cx="288925" cy="2889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scene3d>
              <a:camera prst="legacyPerspectiveTop"/>
              <a:lightRig rig="legacyFlat3" dir="b"/>
            </a:scene3d>
            <a:sp3d extrusionH="887400" prstMaterial="legacyMatte">
              <a:extrusionClr>
                <a:srgbClr val="990033"/>
              </a:extrusionClr>
            </a:sp3d>
          </a:bodyPr>
          <a:lstStyle/>
          <a:p>
            <a:pPr algn="ctr" fontAlgn="auto"/>
            <a:r>
              <a:rPr lang="en-US" sz="3600" b="1" kern="10">
                <a:ln w="9525">
                  <a:round/>
                  <a:headEnd/>
                  <a:tailEnd/>
                </a:ln>
                <a:solidFill>
                  <a:srgbClr val="990033"/>
                </a:solidFill>
                <a:latin typeface="Bookman Old Style"/>
              </a:rPr>
              <a:t>V</a:t>
            </a:r>
            <a:endParaRPr lang="ru-RU" sz="3600" b="1" kern="10">
              <a:ln w="9525">
                <a:round/>
                <a:headEnd/>
                <a:tailEnd/>
              </a:ln>
              <a:solidFill>
                <a:srgbClr val="990033"/>
              </a:solidFill>
              <a:latin typeface="Bookman Old Style"/>
            </a:endParaRPr>
          </a:p>
        </p:txBody>
      </p:sp>
      <p:sp>
        <p:nvSpPr>
          <p:cNvPr id="565289" name="Text Box 41"/>
          <p:cNvSpPr txBox="1">
            <a:spLocks noChangeArrowheads="1"/>
          </p:cNvSpPr>
          <p:nvPr/>
        </p:nvSpPr>
        <p:spPr bwMode="auto">
          <a:xfrm>
            <a:off x="7883525" y="2274888"/>
            <a:ext cx="7921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66"/>
                </a:solidFill>
              </a:rPr>
              <a:t>3/ed</a:t>
            </a:r>
            <a:endParaRPr lang="ru-RU" sz="2000" b="1">
              <a:solidFill>
                <a:srgbClr val="000066"/>
              </a:solidFill>
            </a:endParaRPr>
          </a:p>
        </p:txBody>
      </p:sp>
      <p:sp>
        <p:nvSpPr>
          <p:cNvPr id="565290" name="Text Box 42"/>
          <p:cNvSpPr txBox="1">
            <a:spLocks noChangeArrowheads="1"/>
          </p:cNvSpPr>
          <p:nvPr/>
        </p:nvSpPr>
        <p:spPr bwMode="auto">
          <a:xfrm>
            <a:off x="6813550" y="2108200"/>
            <a:ext cx="8540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 i="1">
                <a:solidFill>
                  <a:srgbClr val="670D2B"/>
                </a:solidFill>
                <a:latin typeface="Trebuchet MS" pitchFamily="34" charset="0"/>
              </a:rPr>
              <a:t>had +</a:t>
            </a:r>
            <a:endParaRPr lang="ru-RU" sz="2000" b="1" i="1">
              <a:solidFill>
                <a:srgbClr val="006600"/>
              </a:solidFill>
              <a:latin typeface="Trebuchet MS" pitchFamily="34" charset="0"/>
            </a:endParaRPr>
          </a:p>
        </p:txBody>
      </p:sp>
      <p:sp>
        <p:nvSpPr>
          <p:cNvPr id="565293" name="Line 45"/>
          <p:cNvSpPr>
            <a:spLocks noChangeShapeType="1"/>
          </p:cNvSpPr>
          <p:nvPr/>
        </p:nvSpPr>
        <p:spPr bwMode="auto">
          <a:xfrm>
            <a:off x="323850" y="4875213"/>
            <a:ext cx="647700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5294" name="Line 46"/>
          <p:cNvSpPr>
            <a:spLocks noChangeShapeType="1"/>
          </p:cNvSpPr>
          <p:nvPr/>
        </p:nvSpPr>
        <p:spPr bwMode="auto">
          <a:xfrm>
            <a:off x="1116013" y="4803775"/>
            <a:ext cx="2879725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5295" name="Line 47"/>
          <p:cNvSpPr>
            <a:spLocks noChangeShapeType="1"/>
          </p:cNvSpPr>
          <p:nvPr/>
        </p:nvSpPr>
        <p:spPr bwMode="auto">
          <a:xfrm>
            <a:off x="1116013" y="5019675"/>
            <a:ext cx="2879725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65296" name="Text Box 48"/>
          <p:cNvSpPr txBox="1">
            <a:spLocks noChangeArrowheads="1"/>
          </p:cNvSpPr>
          <p:nvPr/>
        </p:nvSpPr>
        <p:spPr bwMode="auto">
          <a:xfrm>
            <a:off x="1116013" y="4437063"/>
            <a:ext cx="30257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b="1" i="1">
                <a:solidFill>
                  <a:srgbClr val="006600"/>
                </a:solidFill>
                <a:latin typeface="Trebuchet MS" pitchFamily="34" charset="0"/>
              </a:rPr>
              <a:t>Future Perfect in the Past</a:t>
            </a:r>
            <a:endParaRPr lang="ru-RU" b="1" i="1">
              <a:solidFill>
                <a:srgbClr val="006600"/>
              </a:solidFill>
              <a:latin typeface="Trebuchet MS" pitchFamily="34" charset="0"/>
            </a:endParaRPr>
          </a:p>
        </p:txBody>
      </p:sp>
      <p:sp>
        <p:nvSpPr>
          <p:cNvPr id="565297" name="Text Box 49"/>
          <p:cNvSpPr txBox="1">
            <a:spLocks noChangeArrowheads="1"/>
          </p:cNvSpPr>
          <p:nvPr/>
        </p:nvSpPr>
        <p:spPr bwMode="auto">
          <a:xfrm>
            <a:off x="1042988" y="5068888"/>
            <a:ext cx="19986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 i="1">
                <a:solidFill>
                  <a:srgbClr val="670D2B"/>
                </a:solidFill>
                <a:latin typeface="Trebuchet MS" pitchFamily="34" charset="0"/>
              </a:rPr>
              <a:t>would + have +</a:t>
            </a:r>
            <a:endParaRPr lang="ru-RU" sz="2000" b="1" i="1">
              <a:solidFill>
                <a:srgbClr val="006600"/>
              </a:solidFill>
              <a:latin typeface="Trebuchet MS" pitchFamily="34" charset="0"/>
            </a:endParaRPr>
          </a:p>
        </p:txBody>
      </p:sp>
      <p:sp>
        <p:nvSpPr>
          <p:cNvPr id="565298" name="Text Box 50"/>
          <p:cNvSpPr txBox="1">
            <a:spLocks noChangeArrowheads="1"/>
          </p:cNvSpPr>
          <p:nvPr/>
        </p:nvSpPr>
        <p:spPr bwMode="auto">
          <a:xfrm>
            <a:off x="3203575" y="5270500"/>
            <a:ext cx="720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66"/>
                </a:solidFill>
              </a:rPr>
              <a:t>3/ed</a:t>
            </a:r>
            <a:endParaRPr lang="ru-RU" sz="2000" b="1">
              <a:solidFill>
                <a:srgbClr val="000066"/>
              </a:solidFill>
            </a:endParaRPr>
          </a:p>
        </p:txBody>
      </p:sp>
      <p:sp>
        <p:nvSpPr>
          <p:cNvPr id="565299" name="WordArt 51"/>
          <p:cNvSpPr>
            <a:spLocks noChangeArrowheads="1" noChangeShapeType="1" noTextEdit="1"/>
          </p:cNvSpPr>
          <p:nvPr/>
        </p:nvSpPr>
        <p:spPr bwMode="auto">
          <a:xfrm rot="5400000">
            <a:off x="2771775" y="2274888"/>
            <a:ext cx="288925" cy="2889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scene3d>
              <a:camera prst="legacyPerspectiveTop"/>
              <a:lightRig rig="legacyFlat3" dir="b"/>
            </a:scene3d>
            <a:sp3d extrusionH="887400" prstMaterial="legacyMatte">
              <a:extrusionClr>
                <a:srgbClr val="990033"/>
              </a:extrusionClr>
            </a:sp3d>
          </a:bodyPr>
          <a:lstStyle/>
          <a:p>
            <a:pPr algn="ctr" fontAlgn="auto"/>
            <a:r>
              <a:rPr lang="en-US" sz="3600" b="1" kern="10">
                <a:ln w="9525">
                  <a:round/>
                  <a:headEnd/>
                  <a:tailEnd/>
                </a:ln>
                <a:solidFill>
                  <a:srgbClr val="990033"/>
                </a:solidFill>
                <a:latin typeface="Bookman Old Style"/>
              </a:rPr>
              <a:t>V</a:t>
            </a:r>
            <a:endParaRPr lang="ru-RU" sz="3600" b="1" kern="10">
              <a:ln w="9525">
                <a:round/>
                <a:headEnd/>
                <a:tailEnd/>
              </a:ln>
              <a:solidFill>
                <a:srgbClr val="990033"/>
              </a:solidFill>
              <a:latin typeface="Bookman Old Style"/>
            </a:endParaRPr>
          </a:p>
        </p:txBody>
      </p:sp>
      <p:sp>
        <p:nvSpPr>
          <p:cNvPr id="565300" name="AutoShape 52"/>
          <p:cNvSpPr>
            <a:spLocks noChangeArrowheads="1"/>
          </p:cNvSpPr>
          <p:nvPr/>
        </p:nvSpPr>
        <p:spPr bwMode="auto">
          <a:xfrm>
            <a:off x="249238" y="4514850"/>
            <a:ext cx="3962400" cy="719138"/>
          </a:xfrm>
          <a:prstGeom prst="bracketPair">
            <a:avLst>
              <a:gd name="adj" fmla="val 16667"/>
            </a:avLst>
          </a:prstGeom>
          <a:noFill/>
          <a:ln w="38100">
            <a:solidFill>
              <a:srgbClr val="4D030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65301" name="AutoShape 53"/>
          <p:cNvSpPr>
            <a:spLocks noChangeArrowheads="1"/>
          </p:cNvSpPr>
          <p:nvPr/>
        </p:nvSpPr>
        <p:spPr bwMode="auto">
          <a:xfrm>
            <a:off x="4356100" y="4443413"/>
            <a:ext cx="4608513" cy="935037"/>
          </a:xfrm>
          <a:prstGeom prst="bracePair">
            <a:avLst>
              <a:gd name="adj" fmla="val 8333"/>
            </a:avLst>
          </a:prstGeom>
          <a:noFill/>
          <a:ln w="38100">
            <a:solidFill>
              <a:srgbClr val="4D030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65302" name="AutoShape 54"/>
          <p:cNvSpPr>
            <a:spLocks noChangeArrowheads="1"/>
          </p:cNvSpPr>
          <p:nvPr/>
        </p:nvSpPr>
        <p:spPr bwMode="auto">
          <a:xfrm>
            <a:off x="4572000" y="4587875"/>
            <a:ext cx="504825" cy="719138"/>
          </a:xfrm>
          <a:prstGeom prst="wedgeEllipseCallout">
            <a:avLst>
              <a:gd name="adj1" fmla="val 98111"/>
              <a:gd name="adj2" fmla="val 45806"/>
            </a:avLst>
          </a:prstGeom>
          <a:solidFill>
            <a:srgbClr val="F896A6"/>
          </a:solidFill>
          <a:ln w="28575">
            <a:miter lim="800000"/>
            <a:headEnd/>
            <a:tailEnd/>
          </a:ln>
          <a:effectLst/>
          <a:scene3d>
            <a:camera prst="legacyPerspectiveFront">
              <a:rot lat="300000" lon="20999999" rev="0"/>
            </a:camera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pPr algn="ctr"/>
            <a:r>
              <a:rPr 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if</a:t>
            </a:r>
            <a:endParaRPr lang="ru-RU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565303" name="AutoShape 55"/>
          <p:cNvSpPr>
            <a:spLocks noChangeArrowheads="1"/>
          </p:cNvSpPr>
          <p:nvPr/>
        </p:nvSpPr>
        <p:spPr bwMode="auto">
          <a:xfrm>
            <a:off x="5795963" y="3573463"/>
            <a:ext cx="1150937" cy="935037"/>
          </a:xfrm>
          <a:prstGeom prst="irregularSeal2">
            <a:avLst/>
          </a:prstGeom>
          <a:solidFill>
            <a:srgbClr val="F896A6"/>
          </a:solidFill>
          <a:ln w="28575">
            <a:miter lim="800000"/>
            <a:headEnd/>
            <a:tailEnd/>
          </a:ln>
          <a:effectLst/>
          <a:scene3d>
            <a:camera prst="legacyPerspectiveFront">
              <a:rot lat="20099999" lon="20099999" rev="0"/>
            </a:camera>
            <a:lightRig rig="legacyFlat2" dir="t"/>
          </a:scene3d>
          <a:sp3d extrusionH="4302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r>
              <a:rPr lang="en-US" sz="3600" b="1">
                <a:solidFill>
                  <a:srgbClr val="670D2B"/>
                </a:solidFill>
                <a:latin typeface="Times New Roman" pitchFamily="18" charset="0"/>
              </a:rPr>
              <a:t>II</a:t>
            </a:r>
            <a:endParaRPr lang="ru-RU" sz="3600" b="1">
              <a:solidFill>
                <a:srgbClr val="670D2B"/>
              </a:solidFill>
              <a:latin typeface="Times New Roman" pitchFamily="18" charset="0"/>
            </a:endParaRPr>
          </a:p>
        </p:txBody>
      </p:sp>
      <p:sp>
        <p:nvSpPr>
          <p:cNvPr id="565304" name="AutoShape 56"/>
          <p:cNvSpPr>
            <a:spLocks noChangeArrowheads="1"/>
          </p:cNvSpPr>
          <p:nvPr/>
        </p:nvSpPr>
        <p:spPr bwMode="auto">
          <a:xfrm>
            <a:off x="1908175" y="3500438"/>
            <a:ext cx="1150938" cy="935037"/>
          </a:xfrm>
          <a:prstGeom prst="irregularSeal2">
            <a:avLst/>
          </a:prstGeom>
          <a:solidFill>
            <a:srgbClr val="F896A6"/>
          </a:solidFill>
          <a:ln w="28575">
            <a:miter lim="800000"/>
            <a:headEnd/>
            <a:tailEnd/>
          </a:ln>
          <a:effectLst/>
          <a:scene3d>
            <a:camera prst="legacyPerspectiveFront">
              <a:rot lat="20099999" lon="20099999" rev="0"/>
            </a:camera>
            <a:lightRig rig="legacyFlat2" dir="t"/>
          </a:scene3d>
          <a:sp3d extrusionH="4302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r>
              <a:rPr lang="en-US" sz="3600" b="1">
                <a:solidFill>
                  <a:srgbClr val="670D2B"/>
                </a:solidFill>
                <a:latin typeface="Times New Roman" pitchFamily="18" charset="0"/>
              </a:rPr>
              <a:t>III</a:t>
            </a:r>
            <a:endParaRPr lang="ru-RU" sz="3600" b="1">
              <a:solidFill>
                <a:srgbClr val="670D2B"/>
              </a:solidFill>
              <a:latin typeface="Times New Roman" pitchFamily="18" charset="0"/>
            </a:endParaRPr>
          </a:p>
        </p:txBody>
      </p:sp>
      <p:sp>
        <p:nvSpPr>
          <p:cNvPr id="565305" name="AutoShape 57"/>
          <p:cNvSpPr>
            <a:spLocks noChangeArrowheads="1"/>
          </p:cNvSpPr>
          <p:nvPr/>
        </p:nvSpPr>
        <p:spPr bwMode="auto">
          <a:xfrm>
            <a:off x="6661150" y="404813"/>
            <a:ext cx="1150938" cy="935037"/>
          </a:xfrm>
          <a:prstGeom prst="irregularSeal2">
            <a:avLst/>
          </a:prstGeom>
          <a:solidFill>
            <a:srgbClr val="F896A6"/>
          </a:solidFill>
          <a:ln w="28575">
            <a:miter lim="800000"/>
            <a:headEnd/>
            <a:tailEnd/>
          </a:ln>
          <a:effectLst/>
          <a:scene3d>
            <a:camera prst="legacyPerspectiveFront">
              <a:rot lat="20099999" lon="20099999" rev="0"/>
            </a:camera>
            <a:lightRig rig="legacyFlat2" dir="t"/>
          </a:scene3d>
          <a:sp3d extrusionH="4302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algn="ctr"/>
            <a:r>
              <a:rPr lang="en-US" sz="3600" b="1">
                <a:solidFill>
                  <a:srgbClr val="670D2B"/>
                </a:solidFill>
                <a:latin typeface="Times New Roman" pitchFamily="18" charset="0"/>
              </a:rPr>
              <a:t>III</a:t>
            </a:r>
            <a:endParaRPr lang="ru-RU" sz="3600" b="1">
              <a:solidFill>
                <a:srgbClr val="670D2B"/>
              </a:solidFill>
              <a:latin typeface="Times New Roman" pitchFamily="18" charset="0"/>
            </a:endParaRPr>
          </a:p>
        </p:txBody>
      </p:sp>
      <p:sp>
        <p:nvSpPr>
          <p:cNvPr id="565307" name="WordArt 59"/>
          <p:cNvSpPr>
            <a:spLocks noChangeArrowheads="1" noChangeShapeType="1" noTextEdit="1"/>
          </p:cNvSpPr>
          <p:nvPr/>
        </p:nvSpPr>
        <p:spPr bwMode="auto">
          <a:xfrm rot="5400000">
            <a:off x="7162800" y="5164138"/>
            <a:ext cx="288925" cy="2889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scene3d>
              <a:camera prst="legacyPerspectiveTop"/>
              <a:lightRig rig="legacyFlat3" dir="b"/>
            </a:scene3d>
            <a:sp3d extrusionH="887400" prstMaterial="legacyMatte">
              <a:extrusionClr>
                <a:srgbClr val="990033"/>
              </a:extrusionClr>
            </a:sp3d>
          </a:bodyPr>
          <a:lstStyle/>
          <a:p>
            <a:pPr algn="ctr" fontAlgn="auto"/>
            <a:r>
              <a:rPr lang="en-US" sz="3600" b="1" kern="10">
                <a:ln w="9525">
                  <a:round/>
                  <a:headEnd/>
                  <a:tailEnd/>
                </a:ln>
                <a:solidFill>
                  <a:srgbClr val="990033"/>
                </a:solidFill>
                <a:latin typeface="Bookman Old Style"/>
              </a:rPr>
              <a:t>V</a:t>
            </a:r>
            <a:endParaRPr lang="ru-RU" sz="3600" b="1" kern="10">
              <a:ln w="9525">
                <a:round/>
                <a:headEnd/>
                <a:tailEnd/>
              </a:ln>
              <a:solidFill>
                <a:srgbClr val="990033"/>
              </a:solidFill>
              <a:latin typeface="Bookman Old Style"/>
            </a:endParaRPr>
          </a:p>
        </p:txBody>
      </p:sp>
      <p:sp>
        <p:nvSpPr>
          <p:cNvPr id="565308" name="WordArt 60"/>
          <p:cNvSpPr>
            <a:spLocks noChangeArrowheads="1" noChangeShapeType="1" noTextEdit="1"/>
          </p:cNvSpPr>
          <p:nvPr/>
        </p:nvSpPr>
        <p:spPr bwMode="auto">
          <a:xfrm rot="5400000">
            <a:off x="3059113" y="5164138"/>
            <a:ext cx="288925" cy="2889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scene3d>
              <a:camera prst="legacyPerspectiveTop"/>
              <a:lightRig rig="legacyFlat3" dir="b"/>
            </a:scene3d>
            <a:sp3d extrusionH="887400" prstMaterial="legacyMatte">
              <a:extrusionClr>
                <a:srgbClr val="990033"/>
              </a:extrusionClr>
            </a:sp3d>
          </a:bodyPr>
          <a:lstStyle/>
          <a:p>
            <a:pPr algn="ctr" fontAlgn="auto"/>
            <a:r>
              <a:rPr lang="en-US" sz="3600" b="1" kern="10">
                <a:ln w="9525">
                  <a:round/>
                  <a:headEnd/>
                  <a:tailEnd/>
                </a:ln>
                <a:solidFill>
                  <a:srgbClr val="990033"/>
                </a:solidFill>
                <a:latin typeface="Bookman Old Style"/>
              </a:rPr>
              <a:t>V</a:t>
            </a:r>
            <a:endParaRPr lang="ru-RU" sz="3600" b="1" kern="10">
              <a:ln w="9525">
                <a:round/>
                <a:headEnd/>
                <a:tailEnd/>
              </a:ln>
              <a:solidFill>
                <a:srgbClr val="990033"/>
              </a:solidFill>
              <a:latin typeface="Bookman Old Style"/>
            </a:endParaRPr>
          </a:p>
        </p:txBody>
      </p:sp>
      <p:sp>
        <p:nvSpPr>
          <p:cNvPr id="565309" name="AutoShape 61"/>
          <p:cNvSpPr>
            <a:spLocks noChangeArrowheads="1"/>
          </p:cNvSpPr>
          <p:nvPr/>
        </p:nvSpPr>
        <p:spPr bwMode="auto">
          <a:xfrm>
            <a:off x="107950" y="5588000"/>
            <a:ext cx="792163" cy="5048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896A6"/>
          </a:solidFill>
          <a:ln w="28575">
            <a:miter lim="800000"/>
            <a:headEnd/>
            <a:tailEnd/>
          </a:ln>
          <a:effectLst/>
          <a:scene3d>
            <a:camera prst="legacyPerspectiveTopRight">
              <a:rot lat="21299999" lon="0" rev="0"/>
            </a:camera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896A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65310" name="Text Box 62"/>
          <p:cNvSpPr txBox="1">
            <a:spLocks noChangeArrowheads="1"/>
          </p:cNvSpPr>
          <p:nvPr/>
        </p:nvSpPr>
        <p:spPr bwMode="auto">
          <a:xfrm>
            <a:off x="971550" y="5484813"/>
            <a:ext cx="7993063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i="1" dirty="0">
                <a:latin typeface="Trebuchet MS" pitchFamily="34" charset="0"/>
              </a:rPr>
              <a:t>Он </a:t>
            </a:r>
            <a:r>
              <a:rPr lang="ru-RU" b="1" i="1" dirty="0">
                <a:solidFill>
                  <a:srgbClr val="000066"/>
                </a:solidFill>
                <a:latin typeface="Trebuchet MS" pitchFamily="34" charset="0"/>
              </a:rPr>
              <a:t>ответил бы</a:t>
            </a:r>
            <a:r>
              <a:rPr lang="ru-RU" i="1" dirty="0">
                <a:latin typeface="Trebuchet MS" pitchFamily="34" charset="0"/>
              </a:rPr>
              <a:t> на все вопросы три дня назад, </a:t>
            </a:r>
            <a:r>
              <a:rPr lang="ru-RU" b="1" i="1" dirty="0">
                <a:solidFill>
                  <a:srgbClr val="006600"/>
                </a:solidFill>
                <a:latin typeface="Trebuchet MS" pitchFamily="34" charset="0"/>
              </a:rPr>
              <a:t>если бы</a:t>
            </a:r>
            <a:r>
              <a:rPr lang="ru-RU" i="1" dirty="0">
                <a:latin typeface="Trebuchet MS" pitchFamily="34" charset="0"/>
              </a:rPr>
              <a:t> </a:t>
            </a:r>
            <a:r>
              <a:rPr lang="ru-RU" b="1" i="1" u="sng" dirty="0">
                <a:solidFill>
                  <a:srgbClr val="000066"/>
                </a:solidFill>
                <a:latin typeface="Trebuchet MS" pitchFamily="34" charset="0"/>
              </a:rPr>
              <a:t>был</a:t>
            </a:r>
            <a:r>
              <a:rPr lang="ru-RU" i="1" dirty="0">
                <a:latin typeface="Trebuchet MS" pitchFamily="34" charset="0"/>
              </a:rPr>
              <a:t> прилежным учеником.</a:t>
            </a:r>
          </a:p>
          <a:p>
            <a:pPr>
              <a:spcBef>
                <a:spcPct val="50000"/>
              </a:spcBef>
            </a:pPr>
            <a:r>
              <a:rPr lang="en-US" i="1" dirty="0" smtClean="0">
                <a:latin typeface="Trebuchet MS" pitchFamily="34" charset="0"/>
              </a:rPr>
              <a:t>He </a:t>
            </a:r>
            <a:r>
              <a:rPr lang="en-US" b="1" i="1" dirty="0" smtClean="0">
                <a:solidFill>
                  <a:srgbClr val="000066"/>
                </a:solidFill>
                <a:latin typeface="Trebuchet MS" pitchFamily="34" charset="0"/>
              </a:rPr>
              <a:t>would have answered</a:t>
            </a:r>
            <a:r>
              <a:rPr lang="en-US" i="1" dirty="0" smtClean="0">
                <a:latin typeface="Trebuchet MS" pitchFamily="34" charset="0"/>
              </a:rPr>
              <a:t> all the questions three days ago </a:t>
            </a:r>
            <a:r>
              <a:rPr lang="en-US" b="1" i="1" dirty="0" smtClean="0">
                <a:solidFill>
                  <a:srgbClr val="006600"/>
                </a:solidFill>
                <a:latin typeface="Trebuchet MS" pitchFamily="34" charset="0"/>
              </a:rPr>
              <a:t>if</a:t>
            </a:r>
            <a:r>
              <a:rPr lang="en-US" i="1" dirty="0" smtClean="0">
                <a:latin typeface="Trebuchet MS" pitchFamily="34" charset="0"/>
              </a:rPr>
              <a:t> he </a:t>
            </a:r>
            <a:r>
              <a:rPr lang="en-US" b="1" i="1" u="sng" dirty="0" smtClean="0">
                <a:solidFill>
                  <a:srgbClr val="000066"/>
                </a:solidFill>
                <a:latin typeface="Trebuchet MS" pitchFamily="34" charset="0"/>
              </a:rPr>
              <a:t>were</a:t>
            </a:r>
            <a:r>
              <a:rPr lang="en-US" i="1" dirty="0" smtClean="0">
                <a:latin typeface="Trebuchet MS" pitchFamily="34" charset="0"/>
              </a:rPr>
              <a:t> a hard-working student.</a:t>
            </a:r>
            <a:endParaRPr lang="ru-RU" i="1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6_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6_Бумажная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1624</TotalTime>
  <Words>354</Words>
  <Application>Microsoft Office PowerPoint</Application>
  <PresentationFormat>Экран (4:3)</PresentationFormat>
  <Paragraphs>82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Оформление по умолчанию</vt:lpstr>
      <vt:lpstr>6_Бумажная</vt:lpstr>
      <vt:lpstr>Презентация PowerPoint</vt:lpstr>
      <vt:lpstr>Real action</vt:lpstr>
      <vt:lpstr>Unreal action (refers to the present and to the future)</vt:lpstr>
      <vt:lpstr>Unreal action (refers to the past)</vt:lpstr>
      <vt:lpstr>Combined conditionals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Zver</dc:creator>
  <cp:lastModifiedBy>Admin</cp:lastModifiedBy>
  <cp:revision>114</cp:revision>
  <dcterms:created xsi:type="dcterms:W3CDTF">2008-05-25T11:10:20Z</dcterms:created>
  <dcterms:modified xsi:type="dcterms:W3CDTF">2020-03-17T17:21:37Z</dcterms:modified>
</cp:coreProperties>
</file>