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69" r:id="rId15"/>
    <p:sldId id="270" r:id="rId16"/>
    <p:sldId id="273" r:id="rId17"/>
    <p:sldId id="274" r:id="rId18"/>
    <p:sldId id="275" r:id="rId19"/>
    <p:sldId id="276" r:id="rId20"/>
    <p:sldId id="262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2E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2442CB-E736-4A97-9C23-BFA211477D6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D1016E8E-F793-47C8-841D-4152967372D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ПОСЛЕДСТВИЯ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СУЩЕСТВОВАНИЯ КОРРУПЦИИ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cs typeface="Arial" charset="0"/>
          </a:endParaRPr>
        </a:p>
      </dgm:t>
    </dgm:pt>
    <dgm:pt modelId="{334AD898-083E-46C1-ACB7-0881A4AEF9B2}" type="parTrans" cxnId="{5557B318-5DDB-4B52-8450-44EF52D1FAD3}">
      <dgm:prSet/>
      <dgm:spPr/>
    </dgm:pt>
    <dgm:pt modelId="{1C6E84A7-8769-4CD8-9535-ABDF61F95C7C}" type="sibTrans" cxnId="{5557B318-5DDB-4B52-8450-44EF52D1FAD3}">
      <dgm:prSet/>
      <dgm:spPr/>
    </dgm:pt>
    <dgm:pt modelId="{E7F63F14-5EB5-4462-8E5A-99DBA1244D8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СОЦИАЛЬНОЕ НЕРАВЕНСТВО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2D792188-1D01-4686-A831-ECDE69AC1E1C}" type="parTrans" cxnId="{B18F0026-E77C-403F-A8D8-2F1D0F156704}">
      <dgm:prSet/>
      <dgm:spPr/>
    </dgm:pt>
    <dgm:pt modelId="{8DB69739-510A-47EE-9706-7B5663C8386A}" type="sibTrans" cxnId="{B18F0026-E77C-403F-A8D8-2F1D0F156704}">
      <dgm:prSet/>
      <dgm:spPr/>
    </dgm:pt>
    <dgm:pt modelId="{583C1181-6037-48C2-8AAE-C01600ED014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КАЗНОКРАДСТВО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cs typeface="Arial" charset="0"/>
          </a:endParaRPr>
        </a:p>
      </dgm:t>
    </dgm:pt>
    <dgm:pt modelId="{7E887E61-4A19-48C6-A019-247390396DF4}" type="parTrans" cxnId="{36AE9631-52C8-46B7-8110-0079D868C1D3}">
      <dgm:prSet/>
      <dgm:spPr/>
    </dgm:pt>
    <dgm:pt modelId="{8C907EE2-3C6C-4F1D-AAF1-8787221B8863}" type="sibTrans" cxnId="{36AE9631-52C8-46B7-8110-0079D868C1D3}">
      <dgm:prSet/>
      <dgm:spPr/>
    </dgm:pt>
    <dgm:pt modelId="{028AA003-03A3-4726-BE72-BA328C88A82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ПРИСВОЕНИЕ ЧУЖИХ ПРАВ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cs typeface="Arial" charset="0"/>
          </a:endParaRPr>
        </a:p>
      </dgm:t>
    </dgm:pt>
    <dgm:pt modelId="{A24FD8C3-5C19-4340-8CC0-22D37F8978B7}" type="parTrans" cxnId="{2BA917D8-612F-44B7-B37F-BB9EA2C90D78}">
      <dgm:prSet/>
      <dgm:spPr/>
    </dgm:pt>
    <dgm:pt modelId="{B7BEEF60-0573-4755-A55B-FFEE3F98266A}" type="sibTrans" cxnId="{2BA917D8-612F-44B7-B37F-BB9EA2C90D78}">
      <dgm:prSet/>
      <dgm:spPr/>
    </dgm:pt>
    <dgm:pt modelId="{FB5A1865-2CFB-4A21-B64C-7377DF450D6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ОСЛАБЛЕНИЕ ГОСУДАРСТВА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cs typeface="Arial" charset="0"/>
          </a:endParaRPr>
        </a:p>
      </dgm:t>
    </dgm:pt>
    <dgm:pt modelId="{A16E17CE-6736-457B-A01E-63580928024E}" type="parTrans" cxnId="{1381518A-CE73-4F7B-909D-876C3C44E8EE}">
      <dgm:prSet/>
      <dgm:spPr/>
    </dgm:pt>
    <dgm:pt modelId="{CBDB4EE2-11EF-401B-A5D7-EF7B5B0BDC4F}" type="sibTrans" cxnId="{1381518A-CE73-4F7B-909D-876C3C44E8EE}">
      <dgm:prSet/>
      <dgm:spPr/>
    </dgm:pt>
    <dgm:pt modelId="{10146292-9C0F-4AFF-BA72-41D77912218A}" type="pres">
      <dgm:prSet presAssocID="{1C2442CB-E736-4A97-9C23-BFA211477D6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8F24672-3881-42C1-B2E7-F6038BB6CF8B}" type="pres">
      <dgm:prSet presAssocID="{D1016E8E-F793-47C8-841D-4152967372DA}" presName="hierRoot1" presStyleCnt="0">
        <dgm:presLayoutVars>
          <dgm:hierBranch val="r"/>
        </dgm:presLayoutVars>
      </dgm:prSet>
      <dgm:spPr/>
    </dgm:pt>
    <dgm:pt modelId="{ABE60EC0-EB24-4111-9BFD-39C1BF0309F4}" type="pres">
      <dgm:prSet presAssocID="{D1016E8E-F793-47C8-841D-4152967372DA}" presName="rootComposite1" presStyleCnt="0"/>
      <dgm:spPr/>
    </dgm:pt>
    <dgm:pt modelId="{149D22B6-89FD-450C-AB14-BB6A20D25FF0}" type="pres">
      <dgm:prSet presAssocID="{D1016E8E-F793-47C8-841D-4152967372DA}" presName="rootText1" presStyleLbl="node0" presStyleIdx="0" presStyleCnt="1">
        <dgm:presLayoutVars>
          <dgm:chPref val="3"/>
        </dgm:presLayoutVars>
      </dgm:prSet>
      <dgm:spPr/>
    </dgm:pt>
    <dgm:pt modelId="{303EAA79-0AA4-4034-B901-9FC8AE7BD512}" type="pres">
      <dgm:prSet presAssocID="{D1016E8E-F793-47C8-841D-4152967372DA}" presName="rootConnector1" presStyleLbl="node1" presStyleIdx="0" presStyleCnt="0"/>
      <dgm:spPr/>
    </dgm:pt>
    <dgm:pt modelId="{8F121CCD-27FB-4091-864B-6202384AC791}" type="pres">
      <dgm:prSet presAssocID="{D1016E8E-F793-47C8-841D-4152967372DA}" presName="hierChild2" presStyleCnt="0"/>
      <dgm:spPr/>
    </dgm:pt>
    <dgm:pt modelId="{06B2EBD3-20A9-4118-A2E3-6193B65E4722}" type="pres">
      <dgm:prSet presAssocID="{2D792188-1D01-4686-A831-ECDE69AC1E1C}" presName="Name50" presStyleLbl="parChTrans1D2" presStyleIdx="0" presStyleCnt="3"/>
      <dgm:spPr/>
    </dgm:pt>
    <dgm:pt modelId="{EEB18D8E-D129-4FDD-90D8-264FDB4F8710}" type="pres">
      <dgm:prSet presAssocID="{E7F63F14-5EB5-4462-8E5A-99DBA1244D86}" presName="hierRoot2" presStyleCnt="0">
        <dgm:presLayoutVars>
          <dgm:hierBranch/>
        </dgm:presLayoutVars>
      </dgm:prSet>
      <dgm:spPr/>
    </dgm:pt>
    <dgm:pt modelId="{13077449-7281-450C-A465-48D8749884BA}" type="pres">
      <dgm:prSet presAssocID="{E7F63F14-5EB5-4462-8E5A-99DBA1244D86}" presName="rootComposite" presStyleCnt="0"/>
      <dgm:spPr/>
    </dgm:pt>
    <dgm:pt modelId="{D623F24D-E4F9-45DE-8753-452EA009609C}" type="pres">
      <dgm:prSet presAssocID="{E7F63F14-5EB5-4462-8E5A-99DBA1244D86}" presName="rootText" presStyleLbl="node2" presStyleIdx="0" presStyleCnt="3">
        <dgm:presLayoutVars>
          <dgm:chPref val="3"/>
        </dgm:presLayoutVars>
      </dgm:prSet>
      <dgm:spPr/>
    </dgm:pt>
    <dgm:pt modelId="{9A89067E-E55A-4B3D-AC4C-9DC7306B2790}" type="pres">
      <dgm:prSet presAssocID="{E7F63F14-5EB5-4462-8E5A-99DBA1244D86}" presName="rootConnector" presStyleLbl="node2" presStyleIdx="0" presStyleCnt="3"/>
      <dgm:spPr/>
    </dgm:pt>
    <dgm:pt modelId="{5DF820D3-7763-4B57-B847-4067EE3C8371}" type="pres">
      <dgm:prSet presAssocID="{E7F63F14-5EB5-4462-8E5A-99DBA1244D86}" presName="hierChild4" presStyleCnt="0"/>
      <dgm:spPr/>
    </dgm:pt>
    <dgm:pt modelId="{9ED39FB8-1771-4A5D-A7B8-536D5DD0D7FA}" type="pres">
      <dgm:prSet presAssocID="{E7F63F14-5EB5-4462-8E5A-99DBA1244D86}" presName="hierChild5" presStyleCnt="0"/>
      <dgm:spPr/>
    </dgm:pt>
    <dgm:pt modelId="{E97AA8DE-58D9-4FE9-8D2E-D637F34168BA}" type="pres">
      <dgm:prSet presAssocID="{7E887E61-4A19-48C6-A019-247390396DF4}" presName="Name50" presStyleLbl="parChTrans1D2" presStyleIdx="1" presStyleCnt="3"/>
      <dgm:spPr/>
    </dgm:pt>
    <dgm:pt modelId="{A7DF39DA-E38E-45FB-98D7-A8F6F66B041B}" type="pres">
      <dgm:prSet presAssocID="{583C1181-6037-48C2-8AAE-C01600ED0148}" presName="hierRoot2" presStyleCnt="0">
        <dgm:presLayoutVars>
          <dgm:hierBranch/>
        </dgm:presLayoutVars>
      </dgm:prSet>
      <dgm:spPr/>
    </dgm:pt>
    <dgm:pt modelId="{E2476182-2E26-4F6B-B99F-117E4A08C237}" type="pres">
      <dgm:prSet presAssocID="{583C1181-6037-48C2-8AAE-C01600ED0148}" presName="rootComposite" presStyleCnt="0"/>
      <dgm:spPr/>
    </dgm:pt>
    <dgm:pt modelId="{0AB7782F-291A-4DEA-A31E-9337F4D05983}" type="pres">
      <dgm:prSet presAssocID="{583C1181-6037-48C2-8AAE-C01600ED0148}" presName="rootText" presStyleLbl="node2" presStyleIdx="1" presStyleCnt="3">
        <dgm:presLayoutVars>
          <dgm:chPref val="3"/>
        </dgm:presLayoutVars>
      </dgm:prSet>
      <dgm:spPr/>
    </dgm:pt>
    <dgm:pt modelId="{EF08CFAD-4A40-4F8A-97F1-A9911CA200C1}" type="pres">
      <dgm:prSet presAssocID="{583C1181-6037-48C2-8AAE-C01600ED0148}" presName="rootConnector" presStyleLbl="node2" presStyleIdx="1" presStyleCnt="3"/>
      <dgm:spPr/>
    </dgm:pt>
    <dgm:pt modelId="{44D7FF71-2371-4FB9-81C7-78B2446F061F}" type="pres">
      <dgm:prSet presAssocID="{583C1181-6037-48C2-8AAE-C01600ED0148}" presName="hierChild4" presStyleCnt="0"/>
      <dgm:spPr/>
    </dgm:pt>
    <dgm:pt modelId="{80805994-0FAB-42F1-9262-9DC30223EC29}" type="pres">
      <dgm:prSet presAssocID="{A24FD8C3-5C19-4340-8CC0-22D37F8978B7}" presName="Name35" presStyleLbl="parChTrans1D3" presStyleIdx="0" presStyleCnt="1"/>
      <dgm:spPr/>
    </dgm:pt>
    <dgm:pt modelId="{237FCD19-7ECA-4A03-A8F0-36AFCEDF8654}" type="pres">
      <dgm:prSet presAssocID="{028AA003-03A3-4726-BE72-BA328C88A82B}" presName="hierRoot2" presStyleCnt="0">
        <dgm:presLayoutVars>
          <dgm:hierBranch val="r"/>
        </dgm:presLayoutVars>
      </dgm:prSet>
      <dgm:spPr/>
    </dgm:pt>
    <dgm:pt modelId="{F01D2CAB-F319-44EE-9C76-F4EBE4A31241}" type="pres">
      <dgm:prSet presAssocID="{028AA003-03A3-4726-BE72-BA328C88A82B}" presName="rootComposite" presStyleCnt="0"/>
      <dgm:spPr/>
    </dgm:pt>
    <dgm:pt modelId="{B1E5065E-E1C0-4B51-A83E-2E88EDB0BDF1}" type="pres">
      <dgm:prSet presAssocID="{028AA003-03A3-4726-BE72-BA328C88A82B}" presName="rootText" presStyleLbl="node3" presStyleIdx="0" presStyleCnt="1">
        <dgm:presLayoutVars>
          <dgm:chPref val="3"/>
        </dgm:presLayoutVars>
      </dgm:prSet>
      <dgm:spPr/>
    </dgm:pt>
    <dgm:pt modelId="{850E0E99-821D-4B62-AC53-ADCB33DC4C6E}" type="pres">
      <dgm:prSet presAssocID="{028AA003-03A3-4726-BE72-BA328C88A82B}" presName="rootConnector" presStyleLbl="node3" presStyleIdx="0" presStyleCnt="1"/>
      <dgm:spPr/>
    </dgm:pt>
    <dgm:pt modelId="{C1833B75-313A-44B6-9C98-AEC0DCC347BF}" type="pres">
      <dgm:prSet presAssocID="{028AA003-03A3-4726-BE72-BA328C88A82B}" presName="hierChild4" presStyleCnt="0"/>
      <dgm:spPr/>
    </dgm:pt>
    <dgm:pt modelId="{1061F9B4-7937-4B78-B69A-AF0EE9967371}" type="pres">
      <dgm:prSet presAssocID="{028AA003-03A3-4726-BE72-BA328C88A82B}" presName="hierChild5" presStyleCnt="0"/>
      <dgm:spPr/>
    </dgm:pt>
    <dgm:pt modelId="{304E131C-C267-4267-AB99-D176B18A3133}" type="pres">
      <dgm:prSet presAssocID="{583C1181-6037-48C2-8AAE-C01600ED0148}" presName="hierChild5" presStyleCnt="0"/>
      <dgm:spPr/>
    </dgm:pt>
    <dgm:pt modelId="{94F14A27-1CA3-424C-9365-639EB5630B80}" type="pres">
      <dgm:prSet presAssocID="{A16E17CE-6736-457B-A01E-63580928024E}" presName="Name50" presStyleLbl="parChTrans1D2" presStyleIdx="2" presStyleCnt="3"/>
      <dgm:spPr/>
    </dgm:pt>
    <dgm:pt modelId="{0EEB9AAC-63C9-4CB1-A21A-86EFB7C1A859}" type="pres">
      <dgm:prSet presAssocID="{FB5A1865-2CFB-4A21-B64C-7377DF450D60}" presName="hierRoot2" presStyleCnt="0">
        <dgm:presLayoutVars>
          <dgm:hierBranch/>
        </dgm:presLayoutVars>
      </dgm:prSet>
      <dgm:spPr/>
    </dgm:pt>
    <dgm:pt modelId="{A9A4DE23-B15B-44C2-9941-D140A1C40E15}" type="pres">
      <dgm:prSet presAssocID="{FB5A1865-2CFB-4A21-B64C-7377DF450D60}" presName="rootComposite" presStyleCnt="0"/>
      <dgm:spPr/>
    </dgm:pt>
    <dgm:pt modelId="{FFC250ED-9372-48B0-96E6-40FA0599111A}" type="pres">
      <dgm:prSet presAssocID="{FB5A1865-2CFB-4A21-B64C-7377DF450D60}" presName="rootText" presStyleLbl="node2" presStyleIdx="2" presStyleCnt="3">
        <dgm:presLayoutVars>
          <dgm:chPref val="3"/>
        </dgm:presLayoutVars>
      </dgm:prSet>
      <dgm:spPr/>
    </dgm:pt>
    <dgm:pt modelId="{D25F5287-DA57-455C-9055-AB5FDD2CB9BF}" type="pres">
      <dgm:prSet presAssocID="{FB5A1865-2CFB-4A21-B64C-7377DF450D60}" presName="rootConnector" presStyleLbl="node2" presStyleIdx="2" presStyleCnt="3"/>
      <dgm:spPr/>
    </dgm:pt>
    <dgm:pt modelId="{1BB0D169-DD04-4421-94D4-91E9961ED140}" type="pres">
      <dgm:prSet presAssocID="{FB5A1865-2CFB-4A21-B64C-7377DF450D60}" presName="hierChild4" presStyleCnt="0"/>
      <dgm:spPr/>
    </dgm:pt>
    <dgm:pt modelId="{045C7035-800E-437E-9B8C-04AD176B3A18}" type="pres">
      <dgm:prSet presAssocID="{FB5A1865-2CFB-4A21-B64C-7377DF450D60}" presName="hierChild5" presStyleCnt="0"/>
      <dgm:spPr/>
    </dgm:pt>
    <dgm:pt modelId="{7E26F2D4-0634-49EF-8466-0531F00F3258}" type="pres">
      <dgm:prSet presAssocID="{D1016E8E-F793-47C8-841D-4152967372DA}" presName="hierChild3" presStyleCnt="0"/>
      <dgm:spPr/>
    </dgm:pt>
  </dgm:ptLst>
  <dgm:cxnLst>
    <dgm:cxn modelId="{36AE9631-52C8-46B7-8110-0079D868C1D3}" srcId="{D1016E8E-F793-47C8-841D-4152967372DA}" destId="{583C1181-6037-48C2-8AAE-C01600ED0148}" srcOrd="1" destOrd="0" parTransId="{7E887E61-4A19-48C6-A019-247390396DF4}" sibTransId="{8C907EE2-3C6C-4F1D-AAF1-8787221B8863}"/>
    <dgm:cxn modelId="{EFEB2378-DB7F-4212-9B13-13D057CB25E7}" type="presOf" srcId="{A24FD8C3-5C19-4340-8CC0-22D37F8978B7}" destId="{80805994-0FAB-42F1-9262-9DC30223EC29}" srcOrd="0" destOrd="0" presId="urn:microsoft.com/office/officeart/2005/8/layout/orgChart1"/>
    <dgm:cxn modelId="{B18F0026-E77C-403F-A8D8-2F1D0F156704}" srcId="{D1016E8E-F793-47C8-841D-4152967372DA}" destId="{E7F63F14-5EB5-4462-8E5A-99DBA1244D86}" srcOrd="0" destOrd="0" parTransId="{2D792188-1D01-4686-A831-ECDE69AC1E1C}" sibTransId="{8DB69739-510A-47EE-9706-7B5663C8386A}"/>
    <dgm:cxn modelId="{DF983AF8-4981-42EC-A50F-532E730C07DB}" type="presOf" srcId="{FB5A1865-2CFB-4A21-B64C-7377DF450D60}" destId="{FFC250ED-9372-48B0-96E6-40FA0599111A}" srcOrd="0" destOrd="0" presId="urn:microsoft.com/office/officeart/2005/8/layout/orgChart1"/>
    <dgm:cxn modelId="{2BA917D8-612F-44B7-B37F-BB9EA2C90D78}" srcId="{583C1181-6037-48C2-8AAE-C01600ED0148}" destId="{028AA003-03A3-4726-BE72-BA328C88A82B}" srcOrd="0" destOrd="0" parTransId="{A24FD8C3-5C19-4340-8CC0-22D37F8978B7}" sibTransId="{B7BEEF60-0573-4755-A55B-FFEE3F98266A}"/>
    <dgm:cxn modelId="{0359B5B0-746A-46B9-9C85-25FD15CCB4F5}" type="presOf" srcId="{D1016E8E-F793-47C8-841D-4152967372DA}" destId="{303EAA79-0AA4-4034-B901-9FC8AE7BD512}" srcOrd="1" destOrd="0" presId="urn:microsoft.com/office/officeart/2005/8/layout/orgChart1"/>
    <dgm:cxn modelId="{C10B9E6E-F570-4711-BB39-7137D43E67CB}" type="presOf" srcId="{028AA003-03A3-4726-BE72-BA328C88A82B}" destId="{850E0E99-821D-4B62-AC53-ADCB33DC4C6E}" srcOrd="1" destOrd="0" presId="urn:microsoft.com/office/officeart/2005/8/layout/orgChart1"/>
    <dgm:cxn modelId="{DDAF0E45-E21D-4898-B928-F3739A03FF0A}" type="presOf" srcId="{028AA003-03A3-4726-BE72-BA328C88A82B}" destId="{B1E5065E-E1C0-4B51-A83E-2E88EDB0BDF1}" srcOrd="0" destOrd="0" presId="urn:microsoft.com/office/officeart/2005/8/layout/orgChart1"/>
    <dgm:cxn modelId="{975D52F6-1A4A-4CDC-92C8-507B038AD461}" type="presOf" srcId="{E7F63F14-5EB5-4462-8E5A-99DBA1244D86}" destId="{9A89067E-E55A-4B3D-AC4C-9DC7306B2790}" srcOrd="1" destOrd="0" presId="urn:microsoft.com/office/officeart/2005/8/layout/orgChart1"/>
    <dgm:cxn modelId="{78209A38-E7D7-40CC-B105-B144BFFC6999}" type="presOf" srcId="{FB5A1865-2CFB-4A21-B64C-7377DF450D60}" destId="{D25F5287-DA57-455C-9055-AB5FDD2CB9BF}" srcOrd="1" destOrd="0" presId="urn:microsoft.com/office/officeart/2005/8/layout/orgChart1"/>
    <dgm:cxn modelId="{ABBE602A-00D1-4F64-9F91-B3B968FAAE24}" type="presOf" srcId="{1C2442CB-E736-4A97-9C23-BFA211477D60}" destId="{10146292-9C0F-4AFF-BA72-41D77912218A}" srcOrd="0" destOrd="0" presId="urn:microsoft.com/office/officeart/2005/8/layout/orgChart1"/>
    <dgm:cxn modelId="{78B46110-3662-449A-8D9C-9D458E0BDA21}" type="presOf" srcId="{2D792188-1D01-4686-A831-ECDE69AC1E1C}" destId="{06B2EBD3-20A9-4118-A2E3-6193B65E4722}" srcOrd="0" destOrd="0" presId="urn:microsoft.com/office/officeart/2005/8/layout/orgChart1"/>
    <dgm:cxn modelId="{F3BA5A7B-FD82-4AF9-8542-874D5B214D96}" type="presOf" srcId="{583C1181-6037-48C2-8AAE-C01600ED0148}" destId="{EF08CFAD-4A40-4F8A-97F1-A9911CA200C1}" srcOrd="1" destOrd="0" presId="urn:microsoft.com/office/officeart/2005/8/layout/orgChart1"/>
    <dgm:cxn modelId="{87485C2B-BF96-4B88-8BB2-2D405DDED5A9}" type="presOf" srcId="{583C1181-6037-48C2-8AAE-C01600ED0148}" destId="{0AB7782F-291A-4DEA-A31E-9337F4D05983}" srcOrd="0" destOrd="0" presId="urn:microsoft.com/office/officeart/2005/8/layout/orgChart1"/>
    <dgm:cxn modelId="{0F9825FD-1716-4EDB-8B75-0992529FDB89}" type="presOf" srcId="{D1016E8E-F793-47C8-841D-4152967372DA}" destId="{149D22B6-89FD-450C-AB14-BB6A20D25FF0}" srcOrd="0" destOrd="0" presId="urn:microsoft.com/office/officeart/2005/8/layout/orgChart1"/>
    <dgm:cxn modelId="{DA9A98D7-E902-4623-9CDA-E029B1255EA8}" type="presOf" srcId="{E7F63F14-5EB5-4462-8E5A-99DBA1244D86}" destId="{D623F24D-E4F9-45DE-8753-452EA009609C}" srcOrd="0" destOrd="0" presId="urn:microsoft.com/office/officeart/2005/8/layout/orgChart1"/>
    <dgm:cxn modelId="{19EB468C-BD7A-4DF6-8EDA-007C26D9FF55}" type="presOf" srcId="{7E887E61-4A19-48C6-A019-247390396DF4}" destId="{E97AA8DE-58D9-4FE9-8D2E-D637F34168BA}" srcOrd="0" destOrd="0" presId="urn:microsoft.com/office/officeart/2005/8/layout/orgChart1"/>
    <dgm:cxn modelId="{316C6D50-81FB-4632-A03B-5CAE796801CC}" type="presOf" srcId="{A16E17CE-6736-457B-A01E-63580928024E}" destId="{94F14A27-1CA3-424C-9365-639EB5630B80}" srcOrd="0" destOrd="0" presId="urn:microsoft.com/office/officeart/2005/8/layout/orgChart1"/>
    <dgm:cxn modelId="{5557B318-5DDB-4B52-8450-44EF52D1FAD3}" srcId="{1C2442CB-E736-4A97-9C23-BFA211477D60}" destId="{D1016E8E-F793-47C8-841D-4152967372DA}" srcOrd="0" destOrd="0" parTransId="{334AD898-083E-46C1-ACB7-0881A4AEF9B2}" sibTransId="{1C6E84A7-8769-4CD8-9535-ABDF61F95C7C}"/>
    <dgm:cxn modelId="{1381518A-CE73-4F7B-909D-876C3C44E8EE}" srcId="{D1016E8E-F793-47C8-841D-4152967372DA}" destId="{FB5A1865-2CFB-4A21-B64C-7377DF450D60}" srcOrd="2" destOrd="0" parTransId="{A16E17CE-6736-457B-A01E-63580928024E}" sibTransId="{CBDB4EE2-11EF-401B-A5D7-EF7B5B0BDC4F}"/>
    <dgm:cxn modelId="{C6E0ED9C-2F2E-4F45-BAE0-9AE84684D6B2}" type="presParOf" srcId="{10146292-9C0F-4AFF-BA72-41D77912218A}" destId="{18F24672-3881-42C1-B2E7-F6038BB6CF8B}" srcOrd="0" destOrd="0" presId="urn:microsoft.com/office/officeart/2005/8/layout/orgChart1"/>
    <dgm:cxn modelId="{E06BCDB5-6EF6-4EC5-B6B7-30E1A4A2BF5E}" type="presParOf" srcId="{18F24672-3881-42C1-B2E7-F6038BB6CF8B}" destId="{ABE60EC0-EB24-4111-9BFD-39C1BF0309F4}" srcOrd="0" destOrd="0" presId="urn:microsoft.com/office/officeart/2005/8/layout/orgChart1"/>
    <dgm:cxn modelId="{E22B6BF7-06A0-481F-AC6E-2450FEFC4E0A}" type="presParOf" srcId="{ABE60EC0-EB24-4111-9BFD-39C1BF0309F4}" destId="{149D22B6-89FD-450C-AB14-BB6A20D25FF0}" srcOrd="0" destOrd="0" presId="urn:microsoft.com/office/officeart/2005/8/layout/orgChart1"/>
    <dgm:cxn modelId="{58FA4226-2004-489D-AB3C-9EEE320EAEA1}" type="presParOf" srcId="{ABE60EC0-EB24-4111-9BFD-39C1BF0309F4}" destId="{303EAA79-0AA4-4034-B901-9FC8AE7BD512}" srcOrd="1" destOrd="0" presId="urn:microsoft.com/office/officeart/2005/8/layout/orgChart1"/>
    <dgm:cxn modelId="{3458956C-F3DB-47E4-9924-4735F67F9C3B}" type="presParOf" srcId="{18F24672-3881-42C1-B2E7-F6038BB6CF8B}" destId="{8F121CCD-27FB-4091-864B-6202384AC791}" srcOrd="1" destOrd="0" presId="urn:microsoft.com/office/officeart/2005/8/layout/orgChart1"/>
    <dgm:cxn modelId="{B4D9606F-6D2D-465D-A0CA-D530E4DFAD3C}" type="presParOf" srcId="{8F121CCD-27FB-4091-864B-6202384AC791}" destId="{06B2EBD3-20A9-4118-A2E3-6193B65E4722}" srcOrd="0" destOrd="0" presId="urn:microsoft.com/office/officeart/2005/8/layout/orgChart1"/>
    <dgm:cxn modelId="{8BD55510-C754-40A8-9D75-6A861B142C24}" type="presParOf" srcId="{8F121CCD-27FB-4091-864B-6202384AC791}" destId="{EEB18D8E-D129-4FDD-90D8-264FDB4F8710}" srcOrd="1" destOrd="0" presId="urn:microsoft.com/office/officeart/2005/8/layout/orgChart1"/>
    <dgm:cxn modelId="{4141E472-06C9-4F4D-A547-DDBACEDA017F}" type="presParOf" srcId="{EEB18D8E-D129-4FDD-90D8-264FDB4F8710}" destId="{13077449-7281-450C-A465-48D8749884BA}" srcOrd="0" destOrd="0" presId="urn:microsoft.com/office/officeart/2005/8/layout/orgChart1"/>
    <dgm:cxn modelId="{DEF4B342-D0AB-40B9-AB39-A12385030517}" type="presParOf" srcId="{13077449-7281-450C-A465-48D8749884BA}" destId="{D623F24D-E4F9-45DE-8753-452EA009609C}" srcOrd="0" destOrd="0" presId="urn:microsoft.com/office/officeart/2005/8/layout/orgChart1"/>
    <dgm:cxn modelId="{619D9D83-34A5-4490-A24C-9939649131BB}" type="presParOf" srcId="{13077449-7281-450C-A465-48D8749884BA}" destId="{9A89067E-E55A-4B3D-AC4C-9DC7306B2790}" srcOrd="1" destOrd="0" presId="urn:microsoft.com/office/officeart/2005/8/layout/orgChart1"/>
    <dgm:cxn modelId="{E7121A72-9693-4EA2-89D6-14BF0EC48BA0}" type="presParOf" srcId="{EEB18D8E-D129-4FDD-90D8-264FDB4F8710}" destId="{5DF820D3-7763-4B57-B847-4067EE3C8371}" srcOrd="1" destOrd="0" presId="urn:microsoft.com/office/officeart/2005/8/layout/orgChart1"/>
    <dgm:cxn modelId="{C79B77AE-87E4-4104-983B-30C9CB0406BD}" type="presParOf" srcId="{EEB18D8E-D129-4FDD-90D8-264FDB4F8710}" destId="{9ED39FB8-1771-4A5D-A7B8-536D5DD0D7FA}" srcOrd="2" destOrd="0" presId="urn:microsoft.com/office/officeart/2005/8/layout/orgChart1"/>
    <dgm:cxn modelId="{96C9B172-1C4C-4E24-8D2B-3E8C8FD05460}" type="presParOf" srcId="{8F121CCD-27FB-4091-864B-6202384AC791}" destId="{E97AA8DE-58D9-4FE9-8D2E-D637F34168BA}" srcOrd="2" destOrd="0" presId="urn:microsoft.com/office/officeart/2005/8/layout/orgChart1"/>
    <dgm:cxn modelId="{30E57F30-ED80-4D65-BDD2-682D86EF5511}" type="presParOf" srcId="{8F121CCD-27FB-4091-864B-6202384AC791}" destId="{A7DF39DA-E38E-45FB-98D7-A8F6F66B041B}" srcOrd="3" destOrd="0" presId="urn:microsoft.com/office/officeart/2005/8/layout/orgChart1"/>
    <dgm:cxn modelId="{E31C1CFE-AC8C-4BDA-8B6D-0E5D84BBAC28}" type="presParOf" srcId="{A7DF39DA-E38E-45FB-98D7-A8F6F66B041B}" destId="{E2476182-2E26-4F6B-B99F-117E4A08C237}" srcOrd="0" destOrd="0" presId="urn:microsoft.com/office/officeart/2005/8/layout/orgChart1"/>
    <dgm:cxn modelId="{82BFB31F-C1F3-4B25-9F98-158CE4085433}" type="presParOf" srcId="{E2476182-2E26-4F6B-B99F-117E4A08C237}" destId="{0AB7782F-291A-4DEA-A31E-9337F4D05983}" srcOrd="0" destOrd="0" presId="urn:microsoft.com/office/officeart/2005/8/layout/orgChart1"/>
    <dgm:cxn modelId="{A59D4935-2ABA-4B06-8694-8F6C993D777D}" type="presParOf" srcId="{E2476182-2E26-4F6B-B99F-117E4A08C237}" destId="{EF08CFAD-4A40-4F8A-97F1-A9911CA200C1}" srcOrd="1" destOrd="0" presId="urn:microsoft.com/office/officeart/2005/8/layout/orgChart1"/>
    <dgm:cxn modelId="{FECE8778-C706-49E8-963E-2D6BC0D80CFC}" type="presParOf" srcId="{A7DF39DA-E38E-45FB-98D7-A8F6F66B041B}" destId="{44D7FF71-2371-4FB9-81C7-78B2446F061F}" srcOrd="1" destOrd="0" presId="urn:microsoft.com/office/officeart/2005/8/layout/orgChart1"/>
    <dgm:cxn modelId="{0B729BAB-915A-43E6-8FB7-8A12FB70BEB7}" type="presParOf" srcId="{44D7FF71-2371-4FB9-81C7-78B2446F061F}" destId="{80805994-0FAB-42F1-9262-9DC30223EC29}" srcOrd="0" destOrd="0" presId="urn:microsoft.com/office/officeart/2005/8/layout/orgChart1"/>
    <dgm:cxn modelId="{9AA73CC4-A044-4162-A31E-E1038768EA24}" type="presParOf" srcId="{44D7FF71-2371-4FB9-81C7-78B2446F061F}" destId="{237FCD19-7ECA-4A03-A8F0-36AFCEDF8654}" srcOrd="1" destOrd="0" presId="urn:microsoft.com/office/officeart/2005/8/layout/orgChart1"/>
    <dgm:cxn modelId="{C1ADB9CF-502E-425F-BC0F-9FAB87FD625C}" type="presParOf" srcId="{237FCD19-7ECA-4A03-A8F0-36AFCEDF8654}" destId="{F01D2CAB-F319-44EE-9C76-F4EBE4A31241}" srcOrd="0" destOrd="0" presId="urn:microsoft.com/office/officeart/2005/8/layout/orgChart1"/>
    <dgm:cxn modelId="{C4AA5089-CE9F-4722-9217-C4F4C7E9CCCF}" type="presParOf" srcId="{F01D2CAB-F319-44EE-9C76-F4EBE4A31241}" destId="{B1E5065E-E1C0-4B51-A83E-2E88EDB0BDF1}" srcOrd="0" destOrd="0" presId="urn:microsoft.com/office/officeart/2005/8/layout/orgChart1"/>
    <dgm:cxn modelId="{5A1E6374-3BBE-4016-BB9E-CF133D93FB70}" type="presParOf" srcId="{F01D2CAB-F319-44EE-9C76-F4EBE4A31241}" destId="{850E0E99-821D-4B62-AC53-ADCB33DC4C6E}" srcOrd="1" destOrd="0" presId="urn:microsoft.com/office/officeart/2005/8/layout/orgChart1"/>
    <dgm:cxn modelId="{426D1CB6-AB75-4474-9025-6B8627F1E6AD}" type="presParOf" srcId="{237FCD19-7ECA-4A03-A8F0-36AFCEDF8654}" destId="{C1833B75-313A-44B6-9C98-AEC0DCC347BF}" srcOrd="1" destOrd="0" presId="urn:microsoft.com/office/officeart/2005/8/layout/orgChart1"/>
    <dgm:cxn modelId="{12E61F72-D1BC-4BB4-892C-24D7932F57E3}" type="presParOf" srcId="{237FCD19-7ECA-4A03-A8F0-36AFCEDF8654}" destId="{1061F9B4-7937-4B78-B69A-AF0EE9967371}" srcOrd="2" destOrd="0" presId="urn:microsoft.com/office/officeart/2005/8/layout/orgChart1"/>
    <dgm:cxn modelId="{9E31C9E5-C0EA-419C-8A56-2870F37FB259}" type="presParOf" srcId="{A7DF39DA-E38E-45FB-98D7-A8F6F66B041B}" destId="{304E131C-C267-4267-AB99-D176B18A3133}" srcOrd="2" destOrd="0" presId="urn:microsoft.com/office/officeart/2005/8/layout/orgChart1"/>
    <dgm:cxn modelId="{4183DBBC-8CDF-49F9-96EF-675354EDDE3A}" type="presParOf" srcId="{8F121CCD-27FB-4091-864B-6202384AC791}" destId="{94F14A27-1CA3-424C-9365-639EB5630B80}" srcOrd="4" destOrd="0" presId="urn:microsoft.com/office/officeart/2005/8/layout/orgChart1"/>
    <dgm:cxn modelId="{C7B06C6D-DEB7-46CF-8AD6-A4F19EBBCEF5}" type="presParOf" srcId="{8F121CCD-27FB-4091-864B-6202384AC791}" destId="{0EEB9AAC-63C9-4CB1-A21A-86EFB7C1A859}" srcOrd="5" destOrd="0" presId="urn:microsoft.com/office/officeart/2005/8/layout/orgChart1"/>
    <dgm:cxn modelId="{52EE6B71-612E-4DA0-9FFE-57968783D377}" type="presParOf" srcId="{0EEB9AAC-63C9-4CB1-A21A-86EFB7C1A859}" destId="{A9A4DE23-B15B-44C2-9941-D140A1C40E15}" srcOrd="0" destOrd="0" presId="urn:microsoft.com/office/officeart/2005/8/layout/orgChart1"/>
    <dgm:cxn modelId="{567DDA8F-8408-4CE7-B247-43371D88B7EB}" type="presParOf" srcId="{A9A4DE23-B15B-44C2-9941-D140A1C40E15}" destId="{FFC250ED-9372-48B0-96E6-40FA0599111A}" srcOrd="0" destOrd="0" presId="urn:microsoft.com/office/officeart/2005/8/layout/orgChart1"/>
    <dgm:cxn modelId="{097C437C-51A0-43EE-AFD8-61BB15C3E881}" type="presParOf" srcId="{A9A4DE23-B15B-44C2-9941-D140A1C40E15}" destId="{D25F5287-DA57-455C-9055-AB5FDD2CB9BF}" srcOrd="1" destOrd="0" presId="urn:microsoft.com/office/officeart/2005/8/layout/orgChart1"/>
    <dgm:cxn modelId="{E7D21E6B-AC5D-4702-8768-748B776DE40E}" type="presParOf" srcId="{0EEB9AAC-63C9-4CB1-A21A-86EFB7C1A859}" destId="{1BB0D169-DD04-4421-94D4-91E9961ED140}" srcOrd="1" destOrd="0" presId="urn:microsoft.com/office/officeart/2005/8/layout/orgChart1"/>
    <dgm:cxn modelId="{C3EF2742-B783-467A-980A-0D610E63B1EC}" type="presParOf" srcId="{0EEB9AAC-63C9-4CB1-A21A-86EFB7C1A859}" destId="{045C7035-800E-437E-9B8C-04AD176B3A18}" srcOrd="2" destOrd="0" presId="urn:microsoft.com/office/officeart/2005/8/layout/orgChart1"/>
    <dgm:cxn modelId="{DE84C105-5273-409D-8F86-1BDA964DE426}" type="presParOf" srcId="{18F24672-3881-42C1-B2E7-F6038BB6CF8B}" destId="{7E26F2D4-0634-49EF-8466-0531F00F325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1774F27-4AD1-46C9-9F0B-866B107FAFFC}" type="datetimeFigureOut">
              <a:rPr lang="ru-RU" smtClean="0"/>
              <a:pPr/>
              <a:t>12.12.2015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4DF4778-774D-43DC-887E-0F7D3E641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ed=1&amp;text=%D0%BA%D0%BE%D1%80%D1%80%D1%83%D0%BF%D1%86%D0%B8%D1%8F&amp;img_url=uksvoidom.ru/images/pages/pic/120_61.jpg&amp;rpt=simage&amp;p=9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pravda-tv.ru/wp-content/uploads/2011/02/49524e9e324aec72ed3531c9e72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ed=1&amp;text=%D0%BA%D0%BE%D1%80%D1%80%D1%83%D0%BF%D1%86%D0%B8%D1%8F&amp;p=91&amp;img_url=www.volynnews.com/img/news/thm_20091021174401.jpg&amp;rpt=simage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ed=1&amp;text=%D1%80%D1%83%D1%81%D1%81%D0%BA%D0%B8%D0%B5%20%D0%BB%D0%B5%D1%82%D0%BE%D0%BF%D0%B8%D1%81%D0%B8%20%D0%BA%D0%B0%D1%80%D1%82%D0%B8%D0%BD%D0%BA%D0%B8&amp;p=3&amp;img_url=img.oboz.obozrevatel.com/files/29/_Picture_file_path_29143.jpg&amp;rpt=simag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images.yandex.ru/yandsearch?ed=1&amp;text=%D1%80%D1%83%D1%81%D1%81%D0%BA%D0%B8%D0%B5%20%D0%BB%D0%B5%D1%82%D0%BE%D0%BF%D0%B8%D1%81%D0%B8%20%D0%BA%D0%B0%D1%80%D1%82%D0%B8%D0%BD%D0%BA%D0%B8&amp;p=57&amp;img_url=img12.nnm.ru/2/a/f/2/4/0ee473f45b5a00260c96e839d3b_prev.jpg&amp;rpt=simag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yandex.ru/yandsearch?ed=1&amp;text=%D0%98%D0%B2%D0%B0%D0%BD%20III%20%D0%BA%D0%B0%D1%80%D1%82%D0%B8%D0%BD%D0%BA%D0%B8&amp;p=9&amp;img_url=sv-rasseniya.narod.ru/wp-content/uploads/2010/hrono/3-arxeologicheskie/foto-299.jpg&amp;rpt=simag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yandex.ru/yandsearch?ed=1&amp;text=%D0%98%D0%B2%D0%B0%D0%BD%20IV%20%D0%BA%D0%B0%D1%80%D1%82%D0%B8%D0%BD%D0%BA%D0%B8&amp;p=0&amp;img_url=www.rulex.ru/portret/31-044.jpg&amp;rpt=simage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yandex.ru/yandsearch?text=%D0%A1%D0%BE%D0%B1%D0%BE%D1%80%D0%BD%D0%BE%D0%B5%20%D1%83%D0%BB%D0%BE%D0%B6%D0%B5%D0%BD%D0%B8%D0%B5%201649%20%D0%BA%D0%B0%D1%80%D1%82%D0%B8%D0%BD%D0%BA%D0%B8&amp;p=38&amp;img_url=www.3rm.info/uploads/posts/2011-07/1311438150_1.gif&amp;rpt=simage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yandex.ru/yandsearch?ed=1&amp;text=%D0%9F%D0%B5%D1%82%D1%80%20I%20%D0%BA%D0%B0%D1%80%D1%82%D0%B8%D0%BD%D0%BA%D0%B8&amp;p=18&amp;img_url=img1.liveinternet.ru/images/attach/c/2/68/709/68709486_135208_680x600.jpg&amp;rpt=simage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yandex.ru/yandsearch?ed=1&amp;text=%D0%9F%D1%83%D1%89%D0%B8%D0%BD%20%D0%98.%D0%98.%20%D0%BA%D0%B0%D1%80%D1%82%D0%B8%D0%BD%D0%BA%D0%B8&amp;p=10&amp;img_url=www.rulex.ru/rpg/WebPict/fullpic/0059-088.jpg&amp;rpt=simage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images.yandex.ru/yandsearch?ed=1&amp;text=%D0%9D%D0%B8%D0%BA%D0%BE%D0%BB%D0%B0%D0%B9%20I%20%D0%BA%D0%B0%D1%80%D1%82%D0%B8%D0%BD%D0%BA%D0%B8&amp;p=26&amp;img_url=english.ruvr.ru/data/2010/06/30/1236619336/7RIA-417240-Preview.jpg&amp;rpt=simage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ages.yandex.ru/yandsearch?text=%D0%B4%D0%B5%D0%BA%D1%80%D0%B5%D1%82%20%D0%BE%20%D0%B2%D0%B7%D1%8F%D1%82%D0%BE%D1%87%D0%BD%D0%B8%D1%87%D0%B5%D1%81%D1%82%D0%B2%D0%B5%201918%20%D0%B3%20%D0%BA%D0%B0%D1%80%D1%82%D0%B8%D0%BD%D0%BA%D0%B8&amp;p=0&amp;img_url=donetsk.comments.ua/images/ris8.jpg&amp;rpt=simage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images.yandex.ru/yandsearch?text=%D0%93%D0%B5%D1%80%D0%B1%20%D0%A1%D0%A1%D0%A1%D0%A0%201922%20%D0%B3%20%D0%BA%D0%B0%D1%80%D1%82%D0%B8%D0%BD%D0%BA%D0%B8&amp;p=2&amp;img_url=73046.ucoz.ru/_ph/44/2/622579089.gif&amp;rpt=simage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ages.yandex.ru/yandsearch?ed=1&amp;text=%D0%BA%D0%BE%D1%80%D1%80%D1%83%D0%BF%D1%86%D0%B8%D1%8F&amp;p=79&amp;img_url=www.levitatingmonkey.com/blog/wp-content/uploads/2009/05/corruption.gif&amp;rpt=simage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images.yandex.ru/yandsearch?ed=1&amp;text=%D0%B4%D0%BC%D0%B8%D1%82%D1%80%D0%B8%D0%B9%20%D0%BC%D0%B5%D0%B4%D0%B2%D0%B5%D0%B4%D0%B5%D0%B2%20%D1%84%D0%BE%D1%82%D0%BE%20%D0%B8%20%D0%BA%D0%B0%D1%80%D1%82%D0%B8%D0%BD%D0%BA%D0%B8&amp;p=1&amp;img_url=news.pskovonline.ru/images/medvedev_ofic_b02.jpg&amp;rpt=simage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hyperlink" Target="http://images.yandex.ru/yandsearch?ed=1&amp;text=%D0%92.%D0%92.%D0%9F%D1%83%D1%82%D0%B8%D0%BD%20%D1%84%D0%BE%D1%82%D0%BE%20%D0%B8%20%D0%BA%D0%B0%D1%80%D1%82%D0%B8%D0%BD%D0%BA%D0%B8&amp;p=35&amp;img_url=content1.onliner.by/content/news/29.12.2010/09.11/076489.jpg&amp;rpt=simage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.yandex.ru/yandsearch?ed=1&amp;text=%D0%BA%D0%BE%D1%80%D1%80%D1%83%D0%BF%D1%86%D0%B8%D1%8F&amp;img_url=mouvaldivatskoe.ucoz.ru/_si/0/61078101.jpg&amp;rpt=simage&amp;p=8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mages.yandex.ru/yandsearch?ed=1&amp;text=%D0%BA%D0%BE%D1%80%D1%80%D1%83%D0%BF%D1%86%D0%B8%D1%8F&amp;p=58&amp;img_url=pozdravish.ru/wp-content/uploads/2010/12/%d0%9c%d0%b5%d0%b6%d0%b4%d1%83%d0%bd%d0%b0%d1%80%d0%be%d0%b4%d0%bd%d1%8b%d0%b9-%d0%b4%d0%b5%d0%bd%d1%8c-%d0%b1%d0%be%d1%80%d1%8c%d0%b1%d1%8b-%d1%81-%d0%ba%d0%be%d1%80%d1%80%d1%83%d0%bf%d1%86%d0%25_a28a7b0f&amp;rpt=simag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785926"/>
            <a:ext cx="8305800" cy="2643206"/>
          </a:xfrm>
        </p:spPr>
        <p:txBody>
          <a:bodyPr/>
          <a:lstStyle/>
          <a:p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КОРРУПЦИЯ </a:t>
            </a:r>
            <a:br>
              <a:rPr lang="ru-RU" sz="7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im7-tub-ru.yandex.net/i?id=376427860-39-7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14818"/>
            <a:ext cx="207170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0" y="1524000"/>
            <a:ext cx="8229600" cy="457200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i-main-pic" descr="Картинка 1 из 122936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71480"/>
            <a:ext cx="7500990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85786" y="5143512"/>
            <a:ext cx="7715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Коррупция </a:t>
            </a:r>
            <a:r>
              <a:rPr lang="ru-RU" sz="3200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подкуп, развращение взятками должностных лиц.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428596" y="285728"/>
            <a:ext cx="7801004" cy="5810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	НЕОЛОГИЗМЫ- ЖАРГОНИЗМЫ, ВОШЕДШИЕ В НАШУ РЕЧЬ В РАСЦВЕТ КОРРУПЦИИ:</a:t>
            </a:r>
            <a:b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rgbClr val="4F2E0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МОХНАТАЯ РУКА,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СУНУТЬ В ЛАПУ,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НА ХЛЕБ С МАСЛОМ,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ПРОЕХАТЬ ЗА СЧЕТ </a:t>
            </a:r>
          </a:p>
          <a:p>
            <a:pPr>
              <a:buNone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	ПРОФСОЮЗА,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ПОДМАЗАТЬ,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БЛАТ,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ИЗ-ПОД ПРИЛАВКА.</a:t>
            </a:r>
          </a:p>
          <a:p>
            <a:endParaRPr lang="ru-RU" dirty="0"/>
          </a:p>
        </p:txBody>
      </p:sp>
      <p:pic>
        <p:nvPicPr>
          <p:cNvPr id="4" name="Рисунок 3" descr="http://im4-tub-ru.yandex.net/i?id=53943560-67-7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928802"/>
            <a:ext cx="385765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95892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XIII век</a:t>
            </a:r>
          </a:p>
          <a:p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 России, первые упоминания о коррупции, которая определялась  понятием  «мздоимство», исходят  из русских  летописей.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>
              <a:solidFill>
                <a:srgbClr val="4F2E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im8-tub-ru.yandex.net/i?id=268859919-31-7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071810"/>
            <a:ext cx="278608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7-tub-ru.yandex.net/i?id=86916555-23-72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3000372"/>
            <a:ext cx="35719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2445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XV век </a:t>
            </a:r>
          </a:p>
          <a:p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Первое законодательное ограничение    коррупционной деятельности было           осуществлено в царствование Ивана III. </a:t>
            </a:r>
          </a:p>
          <a:p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Судебник 1497 г устанавливал розыскную            форму процесса, предусматривал в качестве             мер наказания смертную казнь, торговую казнь (битьё кнутом).</a:t>
            </a:r>
          </a:p>
          <a:p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Судебник расширил круг деяний, признавшихся уголовно наказуемыми: крамола, «церковная татьба» (святотатство), ябедничество; дал понятие преступления, а также особо опасного преступления.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/>
          </a:p>
        </p:txBody>
      </p:sp>
      <p:pic>
        <p:nvPicPr>
          <p:cNvPr id="5" name="Рисунок 4" descr="http://im3-tub-ru.yandex.net/i?id=160631447-12-7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1142984"/>
            <a:ext cx="164307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XVI век</a:t>
            </a:r>
          </a:p>
          <a:p>
            <a:r>
              <a:rPr lang="ru-RU" sz="3200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Во время правления                        Ивана IV, впервые                        ввелась смертная казнь в наказание                                 за чрезмерность во взятках.</a:t>
            </a:r>
          </a:p>
          <a:p>
            <a:endParaRPr lang="ru-RU" dirty="0"/>
          </a:p>
        </p:txBody>
      </p:sp>
      <p:pic>
        <p:nvPicPr>
          <p:cNvPr id="6" name="Содержимое 5" descr="http://im3-tub-ru.yandex.net/i?id=145416081-42-72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63319" y="1524000"/>
            <a:ext cx="3429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XVII век</a:t>
            </a:r>
          </a:p>
          <a:p>
            <a:r>
              <a:rPr lang="ru-RU" sz="3000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Во время правления Алексея Михайловича, в Соборном Уложении 1649г, появилась статья «Наказание за преступление, попадающее под понятие коррупция».</a:t>
            </a:r>
          </a:p>
          <a:p>
            <a:endParaRPr lang="ru-RU" dirty="0"/>
          </a:p>
        </p:txBody>
      </p:sp>
      <p:pic>
        <p:nvPicPr>
          <p:cNvPr id="6" name="Содержимое 5" descr="http://im7-tub-ru.yandex.net/i?id=431879564-18-72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643050"/>
            <a:ext cx="321471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sz="32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XVIII век</a:t>
            </a:r>
          </a:p>
          <a:p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При Петре I в России был широкий размах и коррупции, и одновременно жестокой борьбы с ней. Так, Петр I совместно с коллегиями ввёл деятельность Тайной канцелярии (Тайной полиции)</a:t>
            </a:r>
          </a:p>
          <a:p>
            <a:endParaRPr lang="ru-RU" dirty="0"/>
          </a:p>
        </p:txBody>
      </p:sp>
      <p:pic>
        <p:nvPicPr>
          <p:cNvPr id="9" name="Содержимое 8" descr="http://im0-tub-ru.yandex.net/i?id=350442502-65-72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2000240"/>
            <a:ext cx="335758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6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36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век</a:t>
            </a:r>
          </a:p>
          <a:p>
            <a:r>
              <a:rPr lang="ru-RU" dirty="0" err="1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Пущин</a:t>
            </a: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 И.И. служил в Московском надворном суде, боролся с взяточничеством. По словам современников был «первым честным человеком, который сидел когда-либо в русской казенной палате». </a:t>
            </a:r>
          </a:p>
          <a:p>
            <a:endParaRPr lang="ru-RU" dirty="0"/>
          </a:p>
        </p:txBody>
      </p:sp>
      <p:pic>
        <p:nvPicPr>
          <p:cNvPr id="6" name="Содержимое 5" descr="http://im3-tub-ru.yandex.net/i?id=102187990-45-72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1785926"/>
            <a:ext cx="314327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2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1826г</a:t>
            </a:r>
          </a:p>
          <a:p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Правление Николая I: коррупция стала механизмом государственного управления, но было создано III отделение для безопасности императора и борьбы с преступностью.</a:t>
            </a:r>
          </a:p>
          <a:p>
            <a:endParaRPr lang="ru-RU" dirty="0"/>
          </a:p>
        </p:txBody>
      </p:sp>
      <p:pic>
        <p:nvPicPr>
          <p:cNvPr id="6" name="Содержимое 5" descr="http://im8-tub-ru.yandex.net/i?id=312656036-58-72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857364"/>
            <a:ext cx="32147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sz="32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1918г</a:t>
            </a:r>
          </a:p>
          <a:p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По декрету о взяточничестве полагалось тюремное заключение на 5 лет с конфискацией имущества.</a:t>
            </a:r>
          </a:p>
          <a:p>
            <a:endParaRPr lang="ru-RU" dirty="0"/>
          </a:p>
        </p:txBody>
      </p:sp>
      <p:pic>
        <p:nvPicPr>
          <p:cNvPr id="7" name="Содержимое 6" descr="http://im4-tub-ru.yandex.net/i?id=165656253-16-72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17099" y="1524000"/>
            <a:ext cx="313944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 КОРРУПЦИИ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1922 г</a:t>
            </a:r>
          </a:p>
          <a:p>
            <a:r>
              <a:rPr lang="ru-RU" sz="3200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По Уголовному кодексу за взяточничество – расстрел</a:t>
            </a:r>
          </a:p>
          <a:p>
            <a:pPr algn="ctr">
              <a:buNone/>
            </a:pPr>
            <a:r>
              <a:rPr lang="ru-RU" sz="32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1957г</a:t>
            </a:r>
          </a:p>
          <a:p>
            <a:r>
              <a:rPr lang="ru-RU" sz="3200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Официальная борьба приостановлена, так как коррупция считалась редким явлением.</a:t>
            </a:r>
          </a:p>
          <a:p>
            <a:pPr>
              <a:buNone/>
            </a:pPr>
            <a:endParaRPr lang="ru-RU" dirty="0" smtClean="0">
              <a:solidFill>
                <a:srgbClr val="4F2E0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http://im7-tub-ru.yandex.net/i?id=337545037-34-72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857364"/>
            <a:ext cx="321471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857224" y="571480"/>
            <a:ext cx="7372376" cy="552452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Многие люди благодаря тому, что коррупция существует, добились своих целей: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поднялись по служебной лестнице;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улучшили материальное положение;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выучились в престижном ВУЗе;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получили элитные медицинские услуги и т.д.</a:t>
            </a:r>
          </a:p>
          <a:p>
            <a:endParaRPr lang="ru-RU" dirty="0"/>
          </a:p>
        </p:txBody>
      </p:sp>
      <p:pic>
        <p:nvPicPr>
          <p:cNvPr id="7" name="Рисунок 6" descr="http://im5-tub-ru.yandex.net/i?id=81382659-42-7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571876"/>
            <a:ext cx="4000528" cy="2366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Коррупция:  за и против</a:t>
            </a:r>
            <a:endParaRPr lang="ru-RU" dirty="0">
              <a:solidFill>
                <a:srgbClr val="4F2E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0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ЭКОНОМИЯ ВРЕМЕНИ (не надо стоять в очереди)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УВЕРЕННОСТЬ В ДОСТИЖЕНИИ ЦЕЛИ (поступление в ВУЗ без конкурса)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МАТЕРИАЛЬНОЕ БЛАГОПОЛУЧИЕ (получение квартиры)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УСТРОЕННОСТЬ В ЖИЗНИ (зависть со стороны окружающих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ПРОТИВ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СТРАДАЮТ ДРУГИЕ (не могут попасть к врачу)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СНИЖЕНИЕ САМООЦЕНКИ (не верят в достижение цели)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ПОТЕРЯ ВЕРЫ В СПРАВЕДЛИВОСТЬ (перестают стремиться к движению вперед)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ОБИДА НА ВЕСЬ МИР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31800" y="500042"/>
          <a:ext cx="8208963" cy="5554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4143380"/>
            <a:ext cx="42148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Владимир Путин, премьер-министр РФ: «Коррупция деморализует общество, разлагает власть и госаппарат».</a:t>
            </a:r>
          </a:p>
        </p:txBody>
      </p:sp>
      <p:pic>
        <p:nvPicPr>
          <p:cNvPr id="7" name="Содержимое 6" descr="http://im8-tub-ru.yandex.net/i?id=546333842-62-72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500694" y="785794"/>
            <a:ext cx="292895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43438" y="4214818"/>
            <a:ext cx="4286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Дмитрий Медведев,</a:t>
            </a:r>
            <a:br>
              <a:rPr lang="ru-RU" sz="2400" dirty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Президент РФ: «Хватит ждать! Коррупция превратилась в системную проблему».</a:t>
            </a:r>
          </a:p>
        </p:txBody>
      </p:sp>
      <p:pic>
        <p:nvPicPr>
          <p:cNvPr id="10" name="Содержимое 9" descr="http://im2-tub-ru.yandex.net/i?id=336083755-59-72">
            <a:hlinkClick r:id="rId4"/>
          </p:cNvPr>
          <p:cNvPicPr>
            <a:picLocks noGrp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42910" y="714356"/>
            <a:ext cx="278608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Сколько стоит обойти закон</a:t>
            </a:r>
            <a:endParaRPr lang="ru-RU" dirty="0">
              <a:solidFill>
                <a:srgbClr val="4F2E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9589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 наиболее концентрированном виде коррупция представлена в так называемом </a:t>
            </a:r>
            <a:r>
              <a:rPr lang="ru-RU" dirty="0" err="1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рейдерстве</a:t>
            </a: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 - захвате чужой собственности при помощи подкупа «государевых слуг». Вот лишь некоторые расценки на их «услуги» (в долларах): 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Получение справок и копий документов о предприятии - 1,5 - 5 тыс.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Приостановка работы предприятия пожарным надзором - от 15 тыс. Проведение проверки органами </a:t>
            </a:r>
            <a:r>
              <a:rPr lang="ru-RU" dirty="0" err="1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Роспотребнадзора</a:t>
            </a: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 - от 5 тыс. 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Возбуждение уголовных дел против руководства и акционеров - от 50 тыс. Комплекс следственных действий (обыски, допросы  пр.) - от 50 тыс. Отмена прокурором постановления следователя (ОВД, УБЭП) о возбуждении уголовного дела (об отказе в возбуждении) - от 50 тыс.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Изъятие оригиналов документов и их «случайная» утрата - от 30 тыс.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Инициирование дела о банкротстве - от 20 тыс.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Налоговые проверки, штрафы, арест средств на счетах - от 10 тыс. Ускоренная регистрация перехода прав собственности на актив - от 25 тыс.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Перенос судебного заседания - от 10 тыс.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Выгодное рейдеру решение суда - от 35 тыс.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642910" y="714356"/>
            <a:ext cx="7929618" cy="5381644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июня 2011 года</a:t>
            </a:r>
          </a:p>
          <a:p>
            <a:pPr>
              <a:buNone/>
            </a:pP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   Госдума приняла в первом чтении президентский законопроект по борьбе с коррупцией</a:t>
            </a:r>
          </a:p>
          <a:p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Он обязывает чиновников и депутатов каждый год предоставлять сведения о доходах и имуществе своей семьи, наказывает увольнением за неполную декларацию или скрытое участие в работе </a:t>
            </a:r>
            <a:r>
              <a:rPr lang="ru-RU" dirty="0" err="1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бизнес-структур</a:t>
            </a: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 descr="http://im6-tub-ru.yandex.net/i?id=527479812-35-7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4000504"/>
            <a:ext cx="271464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500042"/>
            <a:ext cx="8072494" cy="559595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Какие предложения Кремля утвердила Госдума</a:t>
            </a:r>
            <a:endParaRPr lang="ru-RU" dirty="0" smtClean="0">
              <a:solidFill>
                <a:srgbClr val="4F2E05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Декларировать доходы должны не только чиновники, но и их супруги и несовершеннолетние дети.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Максимальный размер подарков госслужащим -5000 руб.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 случае конфликта личных и служебных интересов чиновник обязан проинформировать руководство.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Чиновник должен докладывать о ставших известными ему фактах коррупции со стороны коллег по службе.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 течение </a:t>
            </a:r>
            <a:r>
              <a:rPr lang="ru-RU" i="1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лет после отставки чиновник не может без разрешения занимать должности в компаниях, которые курировал по долгу службы.</a:t>
            </a:r>
          </a:p>
          <a:p>
            <a:pPr lvl="0"/>
            <a:r>
              <a:rPr lang="ru-RU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В качестве наказания для коррупционера предусмотрена конфискация имущества, нажитого незаконным путём.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4F2E05"/>
                </a:solidFill>
              </a:rPr>
              <a:t>«Проклят, кто берет подкуп, чтоб убить душу и пролить кровь невинную!   И весь народ скажет: Аминь!»</a:t>
            </a:r>
            <a:endParaRPr lang="ru-RU" dirty="0" smtClean="0">
              <a:solidFill>
                <a:srgbClr val="4F2E05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4F2E05"/>
                </a:solidFill>
              </a:rPr>
              <a:t>  (Библия, Второзаконие, глава 27, стих 25)</a:t>
            </a:r>
            <a:r>
              <a:rPr lang="ru-RU" b="1" dirty="0" smtClean="0">
                <a:solidFill>
                  <a:srgbClr val="4F2E05"/>
                </a:solidFill>
              </a:rPr>
              <a:t> </a:t>
            </a:r>
            <a:endParaRPr lang="ru-RU" dirty="0" smtClean="0">
              <a:solidFill>
                <a:srgbClr val="4F2E05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4F2E05"/>
                </a:solidFill>
              </a:rPr>
              <a:t>«Дающий взятку и берущий взятку оба окажутся в адском пламени»</a:t>
            </a:r>
            <a:endParaRPr lang="ru-RU" dirty="0" smtClean="0">
              <a:solidFill>
                <a:srgbClr val="4F2E05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4F2E05"/>
                </a:solidFill>
              </a:rPr>
              <a:t>   (Хадис Пророка </a:t>
            </a:r>
            <a:r>
              <a:rPr lang="ru-RU" dirty="0" err="1" smtClean="0">
                <a:solidFill>
                  <a:srgbClr val="4F2E05"/>
                </a:solidFill>
              </a:rPr>
              <a:t>Мухаммада</a:t>
            </a:r>
            <a:r>
              <a:rPr lang="ru-RU" dirty="0" smtClean="0">
                <a:solidFill>
                  <a:srgbClr val="4F2E05"/>
                </a:solidFill>
              </a:rPr>
              <a:t>, Сборник «Сады благонравных» имама </a:t>
            </a:r>
            <a:r>
              <a:rPr lang="ru-RU" dirty="0" err="1" smtClean="0">
                <a:solidFill>
                  <a:srgbClr val="4F2E05"/>
                </a:solidFill>
              </a:rPr>
              <a:t>Ан-Навави</a:t>
            </a:r>
            <a:r>
              <a:rPr lang="ru-RU" dirty="0" smtClean="0">
                <a:solidFill>
                  <a:srgbClr val="4F2E05"/>
                </a:solidFill>
              </a:rPr>
              <a:t>)</a:t>
            </a:r>
            <a:r>
              <a:rPr lang="ru-RU" b="1" dirty="0" smtClean="0">
                <a:solidFill>
                  <a:srgbClr val="4F2E05"/>
                </a:solidFill>
              </a:rPr>
              <a:t> </a:t>
            </a:r>
            <a:endParaRPr lang="ru-RU" dirty="0" smtClean="0">
              <a:solidFill>
                <a:srgbClr val="4F2E05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4F2E05"/>
                </a:solidFill>
              </a:rPr>
              <a:t>«Не извращай закона... и не бери даров; ибо дары ослепляют глаза мудрых и превращают дело правых»	</a:t>
            </a:r>
            <a:r>
              <a:rPr lang="ru-RU" dirty="0" smtClean="0">
                <a:solidFill>
                  <a:srgbClr val="4F2E05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4F2E05"/>
                </a:solidFill>
              </a:rPr>
              <a:t>   (Тора, </a:t>
            </a:r>
            <a:r>
              <a:rPr lang="ru-RU" dirty="0" err="1" smtClean="0">
                <a:solidFill>
                  <a:srgbClr val="4F2E05"/>
                </a:solidFill>
              </a:rPr>
              <a:t>Дварим</a:t>
            </a:r>
            <a:r>
              <a:rPr lang="ru-RU" dirty="0" smtClean="0">
                <a:solidFill>
                  <a:srgbClr val="4F2E05"/>
                </a:solidFill>
              </a:rPr>
              <a:t>, 16.19-20)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4F2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Изречения на все времена</a:t>
            </a:r>
            <a:endParaRPr lang="ru-RU" dirty="0">
              <a:solidFill>
                <a:srgbClr val="4F2E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928662" y="1524000"/>
            <a:ext cx="7300938" cy="4572000"/>
          </a:xfrm>
        </p:spPr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sz="5400" dirty="0" smtClean="0">
                <a:solidFill>
                  <a:srgbClr val="4F2E05"/>
                </a:solidFill>
                <a:latin typeface="Times New Roman" pitchFamily="18" charset="0"/>
                <a:cs typeface="Times New Roman" pitchFamily="18" charset="0"/>
              </a:rPr>
              <a:t>Спасибо за внимание !</a:t>
            </a:r>
          </a:p>
          <a:p>
            <a:endParaRPr lang="ru-RU" dirty="0"/>
          </a:p>
        </p:txBody>
      </p:sp>
      <p:pic>
        <p:nvPicPr>
          <p:cNvPr id="4" name="Рисунок 3" descr="http://im0-tub-ru.yandex.net/i?id=334477022-11-72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429000"/>
            <a:ext cx="2714644" cy="255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351</TotalTime>
  <Words>833</Words>
  <Application>Microsoft Office PowerPoint</Application>
  <PresentationFormat>Экран (4:3)</PresentationFormat>
  <Paragraphs>102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Бумажная</vt:lpstr>
      <vt:lpstr> КОРРУПЦИЯ  </vt:lpstr>
      <vt:lpstr>Презентация PowerPoint</vt:lpstr>
      <vt:lpstr>Презентация PowerPoint</vt:lpstr>
      <vt:lpstr>ИСТОРИЯ  КОРРУПЦИИ</vt:lpstr>
      <vt:lpstr>ИСТОРИЯ  КОРРУПЦИИ</vt:lpstr>
      <vt:lpstr>ИСТОРИЯ  КОРРУПЦИИ</vt:lpstr>
      <vt:lpstr>ИСТОРИЯ  КОРРУПЦИИ</vt:lpstr>
      <vt:lpstr>ИСТОРИЯ  КОРРУПЦИИ</vt:lpstr>
      <vt:lpstr>ИСТОРИЯ  КОРРУПЦИИ</vt:lpstr>
      <vt:lpstr>ИСТОРИЯ  КОРРУПЦИИ</vt:lpstr>
      <vt:lpstr>ИСТОРИЯ  КОРРУПЦИИ</vt:lpstr>
      <vt:lpstr>ИСТОРИЯ  КОРРУПЦИИ</vt:lpstr>
      <vt:lpstr>Презентация PowerPoint</vt:lpstr>
      <vt:lpstr>Коррупция:  за и против</vt:lpstr>
      <vt:lpstr>Презентация PowerPoint</vt:lpstr>
      <vt:lpstr>Презентация PowerPoint</vt:lpstr>
      <vt:lpstr>Сколько стоит обойти закон</vt:lpstr>
      <vt:lpstr>Презентация PowerPoint</vt:lpstr>
      <vt:lpstr>Презентация PowerPoint</vt:lpstr>
      <vt:lpstr>Изречения на все времена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user</cp:lastModifiedBy>
  <cp:revision>38</cp:revision>
  <dcterms:created xsi:type="dcterms:W3CDTF">2011-11-21T15:54:17Z</dcterms:created>
  <dcterms:modified xsi:type="dcterms:W3CDTF">2015-12-12T08:53:35Z</dcterms:modified>
</cp:coreProperties>
</file>