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5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76" r:id="rId10"/>
    <p:sldId id="27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4660"/>
  </p:normalViewPr>
  <p:slideViewPr>
    <p:cSldViewPr>
      <p:cViewPr varScale="1">
        <p:scale>
          <a:sx n="63" d="100"/>
          <a:sy n="63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301038" cy="4429156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МУНИЦИПАЛЬНОЕ БЮДЖЕТНОЕ ОБЩЕОБРАЗОВАТЕЛЬНОЕ УЧРЕЖДЕНИЕ </a:t>
            </a:r>
            <a:br>
              <a:rPr lang="ru-RU" dirty="0" smtClean="0"/>
            </a:br>
            <a:r>
              <a:rPr lang="ru-RU" dirty="0" smtClean="0"/>
              <a:t>МБОУ «ЯМАШСКАЯ ООШ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ru-RU" dirty="0" smtClean="0"/>
              <a:t>2017-2018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0" y="457200"/>
            <a:ext cx="5848360" cy="2900362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1800" dirty="0" smtClean="0"/>
              <a:t>В День знаний школы снова все встречают</a:t>
            </a:r>
            <a:br>
              <a:rPr lang="ru-RU" sz="1800" dirty="0" smtClean="0"/>
            </a:br>
            <a:r>
              <a:rPr lang="ru-RU" sz="1800" dirty="0" smtClean="0"/>
              <a:t>Подросших за каникулы ребят.</a:t>
            </a:r>
            <a:br>
              <a:rPr lang="ru-RU" sz="1800" dirty="0" smtClean="0"/>
            </a:br>
            <a:r>
              <a:rPr lang="ru-RU" sz="1800" dirty="0" smtClean="0"/>
              <a:t>Звонок сентябрьский в классы зазывает,</a:t>
            </a:r>
            <a:br>
              <a:rPr lang="ru-RU" sz="1800" dirty="0" smtClean="0"/>
            </a:br>
            <a:r>
              <a:rPr lang="ru-RU" sz="1800" dirty="0" smtClean="0"/>
              <a:t>И все увидеться скорей спешат.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В День знаний сложных нет заданий вовсе,</a:t>
            </a:r>
            <a:br>
              <a:rPr lang="ru-RU" sz="1800" dirty="0" smtClean="0"/>
            </a:br>
            <a:r>
              <a:rPr lang="ru-RU" sz="1800" dirty="0" smtClean="0"/>
              <a:t>О лете пролетевшем говорят,</a:t>
            </a:r>
            <a:br>
              <a:rPr lang="ru-RU" sz="1800" dirty="0" smtClean="0"/>
            </a:br>
            <a:r>
              <a:rPr lang="ru-RU" sz="1800" dirty="0" smtClean="0"/>
              <a:t>Диктанты и контрольные - все позже,</a:t>
            </a:r>
            <a:br>
              <a:rPr lang="ru-RU" sz="1800" dirty="0" smtClean="0"/>
            </a:br>
            <a:r>
              <a:rPr lang="ru-RU" sz="1800" dirty="0" smtClean="0"/>
              <a:t>Сегодня классы радостью кипят!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IMG-20180419-WA0044.jpg"/>
          <p:cNvPicPr>
            <a:picLocks noGrp="1" noChangeAspect="1"/>
          </p:cNvPicPr>
          <p:nvPr>
            <p:ph idx="1"/>
          </p:nvPr>
        </p:nvPicPr>
        <p:blipFill>
          <a:blip r:embed="rId2"/>
          <a:srcRect l="33370" t="2877" r="29731"/>
          <a:stretch>
            <a:fillRect/>
          </a:stretch>
        </p:blipFill>
        <p:spPr>
          <a:xfrm>
            <a:off x="0" y="0"/>
            <a:ext cx="2928958" cy="4340237"/>
          </a:xfrm>
        </p:spPr>
      </p:pic>
      <p:pic>
        <p:nvPicPr>
          <p:cNvPr id="5" name="Рисунок 4" descr="IMG-20180419-WA0040.jpg"/>
          <p:cNvPicPr>
            <a:picLocks noChangeAspect="1"/>
          </p:cNvPicPr>
          <p:nvPr/>
        </p:nvPicPr>
        <p:blipFill>
          <a:blip r:embed="rId3"/>
          <a:srcRect l="11718" t="13920" r="8594" b="18083"/>
          <a:stretch>
            <a:fillRect/>
          </a:stretch>
        </p:blipFill>
        <p:spPr>
          <a:xfrm>
            <a:off x="1857324" y="3357538"/>
            <a:ext cx="7286676" cy="35004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4" y="500042"/>
            <a:ext cx="7239000" cy="1143000"/>
          </a:xfrm>
        </p:spPr>
        <p:txBody>
          <a:bodyPr>
            <a:noAutofit/>
          </a:bodyPr>
          <a:lstStyle/>
          <a:p>
            <a:r>
              <a:rPr lang="ru-RU" sz="2000" b="0" dirty="0" smtClean="0"/>
              <a:t>Безопасность на дорогах,</a:t>
            </a:r>
            <a:br>
              <a:rPr lang="ru-RU" sz="2000" b="0" dirty="0" smtClean="0"/>
            </a:br>
            <a:r>
              <a:rPr lang="ru-RU" sz="2000" b="0" dirty="0" smtClean="0"/>
              <a:t>Должен каждый соблюдать.</a:t>
            </a:r>
            <a:br>
              <a:rPr lang="ru-RU" sz="2000" b="0" dirty="0" smtClean="0"/>
            </a:br>
            <a:r>
              <a:rPr lang="ru-RU" sz="2000" b="0" dirty="0" smtClean="0"/>
              <a:t>ПДД как своих пять пальцев,</a:t>
            </a:r>
            <a:br>
              <a:rPr lang="ru-RU" sz="2000" b="0" dirty="0" smtClean="0"/>
            </a:br>
            <a:r>
              <a:rPr lang="ru-RU" sz="2000" b="0" dirty="0" smtClean="0"/>
              <a:t>Каждый должен знать на «пять».</a:t>
            </a:r>
            <a:br>
              <a:rPr lang="ru-RU" sz="2000" b="0" dirty="0" smtClean="0"/>
            </a:br>
            <a:endParaRPr lang="ru-RU" sz="2000" dirty="0"/>
          </a:p>
        </p:txBody>
      </p:sp>
      <p:pic>
        <p:nvPicPr>
          <p:cNvPr id="4" name="Содержимое 3" descr="20171020_0944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642918"/>
            <a:ext cx="3804350" cy="2139947"/>
          </a:xfrm>
        </p:spPr>
      </p:pic>
      <p:pic>
        <p:nvPicPr>
          <p:cNvPr id="6" name="Рисунок 5" descr="20171204_110154.jpg"/>
          <p:cNvPicPr>
            <a:picLocks noChangeAspect="1"/>
          </p:cNvPicPr>
          <p:nvPr/>
        </p:nvPicPr>
        <p:blipFill>
          <a:blip r:embed="rId3" cstate="print"/>
          <a:srcRect l="26250"/>
          <a:stretch>
            <a:fillRect/>
          </a:stretch>
        </p:blipFill>
        <p:spPr>
          <a:xfrm>
            <a:off x="357158" y="3286124"/>
            <a:ext cx="4214810" cy="3214692"/>
          </a:xfrm>
          <a:prstGeom prst="rect">
            <a:avLst/>
          </a:prstGeom>
        </p:spPr>
      </p:pic>
      <p:pic>
        <p:nvPicPr>
          <p:cNvPr id="5" name="Рисунок 4" descr="20171020_092258.jpg"/>
          <p:cNvPicPr>
            <a:picLocks noChangeAspect="1"/>
          </p:cNvPicPr>
          <p:nvPr/>
        </p:nvPicPr>
        <p:blipFill>
          <a:blip r:embed="rId4" cstate="print"/>
          <a:srcRect r="33653"/>
          <a:stretch>
            <a:fillRect/>
          </a:stretch>
        </p:blipFill>
        <p:spPr>
          <a:xfrm>
            <a:off x="4929190" y="1608888"/>
            <a:ext cx="4000528" cy="33917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2285984" cy="2143140"/>
          </a:xfrm>
        </p:spPr>
        <p:txBody>
          <a:bodyPr>
            <a:noAutofit/>
          </a:bodyPr>
          <a:lstStyle/>
          <a:p>
            <a:r>
              <a:rPr lang="ru-RU" sz="2400" dirty="0" smtClean="0"/>
              <a:t>Все вместе, все дружно на субботник!</a:t>
            </a:r>
            <a:endParaRPr lang="ru-RU" sz="2400" dirty="0"/>
          </a:p>
        </p:txBody>
      </p:sp>
      <p:pic>
        <p:nvPicPr>
          <p:cNvPr id="6" name="Содержимое 5" descr="20170427_1218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9868" t="3509" r="12171" b="7017"/>
          <a:stretch>
            <a:fillRect/>
          </a:stretch>
        </p:blipFill>
        <p:spPr>
          <a:xfrm>
            <a:off x="0" y="3214662"/>
            <a:ext cx="5643602" cy="3643338"/>
          </a:xfrm>
        </p:spPr>
      </p:pic>
      <p:pic>
        <p:nvPicPr>
          <p:cNvPr id="7" name="Рисунок 6" descr="20170427_122003.jpg"/>
          <p:cNvPicPr>
            <a:picLocks noChangeAspect="1"/>
          </p:cNvPicPr>
          <p:nvPr/>
        </p:nvPicPr>
        <p:blipFill>
          <a:blip r:embed="rId3" cstate="print"/>
          <a:srcRect l="17187" r="40625"/>
          <a:stretch>
            <a:fillRect/>
          </a:stretch>
        </p:blipFill>
        <p:spPr>
          <a:xfrm>
            <a:off x="6072198" y="3071810"/>
            <a:ext cx="2839662" cy="3786190"/>
          </a:xfrm>
          <a:prstGeom prst="rect">
            <a:avLst/>
          </a:prstGeom>
        </p:spPr>
      </p:pic>
      <p:pic>
        <p:nvPicPr>
          <p:cNvPr id="8" name="Рисунок 7" descr="20170401_111216.jpg"/>
          <p:cNvPicPr>
            <a:picLocks noChangeAspect="1"/>
          </p:cNvPicPr>
          <p:nvPr/>
        </p:nvPicPr>
        <p:blipFill>
          <a:blip r:embed="rId4" cstate="print"/>
          <a:srcRect l="11718" t="13889" r="16406" b="16666"/>
          <a:stretch>
            <a:fillRect/>
          </a:stretch>
        </p:blipFill>
        <p:spPr>
          <a:xfrm>
            <a:off x="2571704" y="0"/>
            <a:ext cx="6572296" cy="3571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642918"/>
            <a:ext cx="3000396" cy="3071826"/>
          </a:xfrm>
        </p:spPr>
        <p:txBody>
          <a:bodyPr>
            <a:noAutofit/>
          </a:bodyPr>
          <a:lstStyle/>
          <a:p>
            <a:r>
              <a:rPr lang="ru-RU" sz="2000" b="0" dirty="0" smtClean="0"/>
              <a:t>Возле елочки — подарки,</a:t>
            </a:r>
            <a:br>
              <a:rPr lang="ru-RU" sz="2000" b="0" dirty="0" smtClean="0"/>
            </a:br>
            <a:r>
              <a:rPr lang="ru-RU" sz="2000" b="0" dirty="0" smtClean="0"/>
              <a:t>Вокруг елки — хоровод.</a:t>
            </a:r>
            <a:br>
              <a:rPr lang="ru-RU" sz="2000" b="0" dirty="0" smtClean="0"/>
            </a:br>
            <a:r>
              <a:rPr lang="ru-RU" sz="2000" b="0" dirty="0" smtClean="0"/>
              <a:t>До чего же праздник сладкий</a:t>
            </a:r>
            <a:br>
              <a:rPr lang="ru-RU" sz="2000" b="0" dirty="0" smtClean="0"/>
            </a:br>
            <a:r>
              <a:rPr lang="ru-RU" sz="2000" b="0" dirty="0" smtClean="0"/>
              <a:t>Этот славный Новый год.</a:t>
            </a:r>
            <a:r>
              <a:rPr lang="ru-RU" sz="1800" b="0" dirty="0" smtClean="0"/>
              <a:t/>
            </a:r>
            <a:br>
              <a:rPr lang="ru-RU" sz="1800" b="0" dirty="0" smtClean="0"/>
            </a:br>
            <a:r>
              <a:rPr lang="ru-RU" sz="1800" b="0" dirty="0" smtClean="0"/>
              <a:t/>
            </a:r>
            <a:br>
              <a:rPr lang="ru-RU" sz="1800" b="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6" name="Содержимое 5" descr="IMG-20180419-WA0056.jpg"/>
          <p:cNvPicPr>
            <a:picLocks noGrp="1" noChangeAspect="1"/>
          </p:cNvPicPr>
          <p:nvPr>
            <p:ph idx="1"/>
          </p:nvPr>
        </p:nvPicPr>
        <p:blipFill>
          <a:blip r:embed="rId2"/>
          <a:srcRect l="25872" r="42632"/>
          <a:stretch>
            <a:fillRect/>
          </a:stretch>
        </p:blipFill>
        <p:spPr>
          <a:xfrm>
            <a:off x="357158" y="3071810"/>
            <a:ext cx="2000264" cy="3575379"/>
          </a:xfrm>
        </p:spPr>
      </p:pic>
      <p:pic>
        <p:nvPicPr>
          <p:cNvPr id="8" name="Рисунок 7" descr="20171221_0954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14290"/>
            <a:ext cx="4826002" cy="2714626"/>
          </a:xfrm>
          <a:prstGeom prst="rect">
            <a:avLst/>
          </a:prstGeom>
        </p:spPr>
      </p:pic>
      <p:pic>
        <p:nvPicPr>
          <p:cNvPr id="7" name="Рисунок 6" descr="DSC00786.JPG"/>
          <p:cNvPicPr>
            <a:picLocks noChangeAspect="1"/>
          </p:cNvPicPr>
          <p:nvPr/>
        </p:nvPicPr>
        <p:blipFill>
          <a:blip r:embed="rId4" cstate="print"/>
          <a:srcRect l="12000" t="4000"/>
          <a:stretch>
            <a:fillRect/>
          </a:stretch>
        </p:blipFill>
        <p:spPr>
          <a:xfrm>
            <a:off x="2857488" y="3058821"/>
            <a:ext cx="4357718" cy="35654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320040"/>
            <a:ext cx="2928958" cy="1823076"/>
          </a:xfrm>
        </p:spPr>
        <p:txBody>
          <a:bodyPr>
            <a:noAutofit/>
          </a:bodyPr>
          <a:lstStyle/>
          <a:p>
            <a:r>
              <a:rPr lang="ru-RU" sz="2000" dirty="0" smtClean="0"/>
              <a:t>Эй, веселей, собирайся, народ!</a:t>
            </a:r>
            <a:br>
              <a:rPr lang="ru-RU" sz="2000" dirty="0" smtClean="0"/>
            </a:br>
            <a:r>
              <a:rPr lang="ru-RU" sz="2000" dirty="0" smtClean="0"/>
              <a:t>Нынче масленица в гости идет!</a:t>
            </a:r>
            <a:endParaRPr lang="ru-RU" sz="2000" dirty="0"/>
          </a:p>
        </p:txBody>
      </p:sp>
      <p:pic>
        <p:nvPicPr>
          <p:cNvPr id="4" name="Содержимое 3" descr="20180216_1217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1315" t="29902" r="28355" b="1091"/>
          <a:stretch>
            <a:fillRect/>
          </a:stretch>
        </p:blipFill>
        <p:spPr>
          <a:xfrm>
            <a:off x="642910" y="3857628"/>
            <a:ext cx="3643338" cy="2571768"/>
          </a:xfrm>
        </p:spPr>
      </p:pic>
      <p:pic>
        <p:nvPicPr>
          <p:cNvPr id="5" name="Рисунок 4" descr="20180216_122839.jpg"/>
          <p:cNvPicPr>
            <a:picLocks noChangeAspect="1"/>
          </p:cNvPicPr>
          <p:nvPr/>
        </p:nvPicPr>
        <p:blipFill>
          <a:blip r:embed="rId3" cstate="print"/>
          <a:srcRect l="5814" t="14470" r="15116"/>
          <a:stretch>
            <a:fillRect/>
          </a:stretch>
        </p:blipFill>
        <p:spPr>
          <a:xfrm>
            <a:off x="571472" y="428604"/>
            <a:ext cx="4857784" cy="2955729"/>
          </a:xfrm>
          <a:prstGeom prst="rect">
            <a:avLst/>
          </a:prstGeom>
        </p:spPr>
      </p:pic>
      <p:pic>
        <p:nvPicPr>
          <p:cNvPr id="7" name="Рисунок 6" descr="IMG-20180419-WA0062.jpg"/>
          <p:cNvPicPr>
            <a:picLocks noChangeAspect="1"/>
          </p:cNvPicPr>
          <p:nvPr/>
        </p:nvPicPr>
        <p:blipFill>
          <a:blip r:embed="rId4"/>
          <a:srcRect b="19791"/>
          <a:stretch>
            <a:fillRect/>
          </a:stretch>
        </p:blipFill>
        <p:spPr>
          <a:xfrm>
            <a:off x="4572000" y="2428868"/>
            <a:ext cx="2807958" cy="40005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0"/>
            <a:ext cx="3409952" cy="1143000"/>
          </a:xfrm>
        </p:spPr>
        <p:txBody>
          <a:bodyPr>
            <a:noAutofit/>
          </a:bodyPr>
          <a:lstStyle/>
          <a:p>
            <a:r>
              <a:rPr lang="ru-RU" sz="1600" dirty="0" smtClean="0"/>
              <a:t>Активное участие во всех мероприятиях школы - вот девиз нашей школы</a:t>
            </a:r>
            <a:endParaRPr lang="ru-RU" sz="1600" dirty="0"/>
          </a:p>
        </p:txBody>
      </p:sp>
      <p:pic>
        <p:nvPicPr>
          <p:cNvPr id="4" name="Содержимое 3" descr="DSC023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4371" t="15984" r="7140" b="19161"/>
          <a:stretch>
            <a:fillRect/>
          </a:stretch>
        </p:blipFill>
        <p:spPr>
          <a:xfrm>
            <a:off x="285720" y="3857628"/>
            <a:ext cx="3857620" cy="2390638"/>
          </a:xfrm>
        </p:spPr>
      </p:pic>
      <p:pic>
        <p:nvPicPr>
          <p:cNvPr id="7" name="Рисунок 6" descr="IMG-20180419-WA0037.jpg"/>
          <p:cNvPicPr>
            <a:picLocks noChangeAspect="1"/>
          </p:cNvPicPr>
          <p:nvPr/>
        </p:nvPicPr>
        <p:blipFill>
          <a:blip r:embed="rId3"/>
          <a:srcRect t="11144" r="6250"/>
          <a:stretch>
            <a:fillRect/>
          </a:stretch>
        </p:blipFill>
        <p:spPr>
          <a:xfrm>
            <a:off x="4429124" y="4214818"/>
            <a:ext cx="4551968" cy="2428892"/>
          </a:xfrm>
          <a:prstGeom prst="rect">
            <a:avLst/>
          </a:prstGeom>
        </p:spPr>
      </p:pic>
      <p:pic>
        <p:nvPicPr>
          <p:cNvPr id="8" name="Рисунок 7" descr="IMG-20180419-WA0065.jpg"/>
          <p:cNvPicPr>
            <a:picLocks noChangeAspect="1"/>
          </p:cNvPicPr>
          <p:nvPr/>
        </p:nvPicPr>
        <p:blipFill>
          <a:blip r:embed="rId4"/>
          <a:srcRect l="27343" t="16695" r="27344" b="26409"/>
          <a:stretch>
            <a:fillRect/>
          </a:stretch>
        </p:blipFill>
        <p:spPr>
          <a:xfrm>
            <a:off x="214282" y="428604"/>
            <a:ext cx="4143404" cy="2928958"/>
          </a:xfrm>
          <a:prstGeom prst="rect">
            <a:avLst/>
          </a:prstGeom>
        </p:spPr>
      </p:pic>
      <p:pic>
        <p:nvPicPr>
          <p:cNvPr id="9" name="Рисунок 8" descr="DSC02779.JPG"/>
          <p:cNvPicPr>
            <a:picLocks noChangeAspect="1"/>
          </p:cNvPicPr>
          <p:nvPr/>
        </p:nvPicPr>
        <p:blipFill>
          <a:blip r:embed="rId5" cstate="print"/>
          <a:srcRect l="31995" b="38243"/>
          <a:stretch>
            <a:fillRect/>
          </a:stretch>
        </p:blipFill>
        <p:spPr>
          <a:xfrm>
            <a:off x="4714876" y="1142984"/>
            <a:ext cx="4143372" cy="25003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357430"/>
            <a:ext cx="7239000" cy="1143000"/>
          </a:xfrm>
        </p:spPr>
        <p:txBody>
          <a:bodyPr>
            <a:noAutofit/>
          </a:bodyPr>
          <a:lstStyle/>
          <a:p>
            <a:r>
              <a:rPr lang="ru-RU" sz="2000" b="0" dirty="0" smtClean="0"/>
              <a:t>В час, когда на марше рота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С полной выкладкой идёт,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В час, когда в строю пехота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От похода устаёт, -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Иль когда поникли духом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Вдруг бойцы, в пути спеша, -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Ритм похода – просит звука,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Просит музыки душа!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7" name="Рисунок 6" descr="20180220_125859.jpg"/>
          <p:cNvPicPr>
            <a:picLocks noChangeAspect="1"/>
          </p:cNvPicPr>
          <p:nvPr/>
        </p:nvPicPr>
        <p:blipFill>
          <a:blip r:embed="rId2" cstate="print"/>
          <a:srcRect l="12054" r="23660" b="7142"/>
          <a:stretch>
            <a:fillRect/>
          </a:stretch>
        </p:blipFill>
        <p:spPr>
          <a:xfrm>
            <a:off x="4357686" y="428604"/>
            <a:ext cx="4286280" cy="3286148"/>
          </a:xfrm>
          <a:prstGeom prst="rect">
            <a:avLst/>
          </a:prstGeom>
        </p:spPr>
      </p:pic>
      <p:pic>
        <p:nvPicPr>
          <p:cNvPr id="8" name="Рисунок 7" descr="20180220_1258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857628"/>
            <a:ext cx="4786314" cy="26923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3" descr="IMG-20180419-WA0026.jpg"/>
          <p:cNvPicPr>
            <a:picLocks noChangeAspect="1"/>
          </p:cNvPicPr>
          <p:nvPr/>
        </p:nvPicPr>
        <p:blipFill>
          <a:blip r:embed="rId2"/>
          <a:srcRect t="15776" b="29884"/>
          <a:stretch>
            <a:fillRect/>
          </a:stretch>
        </p:blipFill>
        <p:spPr>
          <a:xfrm>
            <a:off x="285720" y="2143116"/>
            <a:ext cx="8429652" cy="257882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571612"/>
            <a:ext cx="7239000" cy="1143000"/>
          </a:xfrm>
        </p:spPr>
        <p:txBody>
          <a:bodyPr>
            <a:noAutofit/>
          </a:bodyPr>
          <a:lstStyle/>
          <a:p>
            <a:r>
              <a:rPr lang="ru-RU" sz="2000" b="0" dirty="0" smtClean="0"/>
              <a:t>В этот день нигде лентяев</a:t>
            </a:r>
            <a:br>
              <a:rPr lang="ru-RU" sz="2000" b="0" dirty="0" smtClean="0"/>
            </a:br>
            <a:r>
              <a:rPr lang="ru-RU" sz="2000" b="0" dirty="0" smtClean="0"/>
              <a:t>Не найти среди мужчин —</a:t>
            </a:r>
            <a:br>
              <a:rPr lang="ru-RU" sz="2000" b="0" dirty="0" smtClean="0"/>
            </a:br>
            <a:r>
              <a:rPr lang="ru-RU" sz="2000" b="0" dirty="0" smtClean="0"/>
              <a:t>Варят, моют, подметают</a:t>
            </a:r>
            <a:br>
              <a:rPr lang="ru-RU" sz="2000" b="0" dirty="0" smtClean="0"/>
            </a:br>
            <a:r>
              <a:rPr lang="ru-RU" sz="2000" b="0" dirty="0" smtClean="0"/>
              <a:t>Все мужчины как один!</a:t>
            </a:r>
            <a:br>
              <a:rPr lang="ru-RU" sz="2000" b="0" dirty="0" smtClean="0"/>
            </a:br>
            <a:r>
              <a:rPr lang="ru-RU" sz="2000" b="0" dirty="0" smtClean="0"/>
              <a:t>Женщинам — цветов букеты,</a:t>
            </a:r>
            <a:br>
              <a:rPr lang="ru-RU" sz="2000" b="0" dirty="0" smtClean="0"/>
            </a:br>
            <a:r>
              <a:rPr lang="ru-RU" sz="2000" b="0" dirty="0" smtClean="0"/>
              <a:t>Уваженье и почет!</a:t>
            </a:r>
            <a:br>
              <a:rPr lang="ru-RU" sz="2000" b="0" dirty="0" smtClean="0"/>
            </a:br>
            <a:r>
              <a:rPr lang="ru-RU" sz="2000" b="0" dirty="0" smtClean="0"/>
              <a:t>Может, скоро праздник этот</a:t>
            </a:r>
            <a:br>
              <a:rPr lang="ru-RU" sz="2000" b="0" dirty="0" smtClean="0"/>
            </a:br>
            <a:r>
              <a:rPr lang="ru-RU" sz="2000" b="0" dirty="0" smtClean="0"/>
              <a:t>Длиться будет целый год!</a:t>
            </a:r>
            <a:endParaRPr lang="ru-RU" sz="2000" b="0" dirty="0"/>
          </a:p>
        </p:txBody>
      </p:sp>
      <p:pic>
        <p:nvPicPr>
          <p:cNvPr id="4" name="Рисунок 3" descr="IMG-20180419-WA0065.jpg"/>
          <p:cNvPicPr>
            <a:picLocks noChangeAspect="1"/>
          </p:cNvPicPr>
          <p:nvPr/>
        </p:nvPicPr>
        <p:blipFill>
          <a:blip r:embed="rId2"/>
          <a:srcRect l="27343" t="16695" r="27344" b="26409"/>
          <a:stretch>
            <a:fillRect/>
          </a:stretch>
        </p:blipFill>
        <p:spPr>
          <a:xfrm>
            <a:off x="428596" y="2928934"/>
            <a:ext cx="5153990" cy="3643338"/>
          </a:xfrm>
          <a:prstGeom prst="rect">
            <a:avLst/>
          </a:prstGeom>
        </p:spPr>
      </p:pic>
      <p:pic>
        <p:nvPicPr>
          <p:cNvPr id="6" name="Рисунок 5" descr="IMG-20180419-WA0070.jpg"/>
          <p:cNvPicPr>
            <a:picLocks noChangeAspect="1"/>
          </p:cNvPicPr>
          <p:nvPr/>
        </p:nvPicPr>
        <p:blipFill>
          <a:blip r:embed="rId3"/>
          <a:srcRect l="27474" t="2324" r="30659" b="71"/>
          <a:stretch>
            <a:fillRect/>
          </a:stretch>
        </p:blipFill>
        <p:spPr>
          <a:xfrm>
            <a:off x="5857884" y="0"/>
            <a:ext cx="2286016" cy="3000396"/>
          </a:xfrm>
          <a:prstGeom prst="rect">
            <a:avLst/>
          </a:prstGeom>
        </p:spPr>
      </p:pic>
      <p:pic>
        <p:nvPicPr>
          <p:cNvPr id="7" name="Рисунок 6" descr="IMG-20180419-WA0063.jpg"/>
          <p:cNvPicPr>
            <a:picLocks noChangeAspect="1"/>
          </p:cNvPicPr>
          <p:nvPr/>
        </p:nvPicPr>
        <p:blipFill>
          <a:blip r:embed="rId4"/>
          <a:srcRect l="32813" t="15308" r="32031" b="16695"/>
          <a:stretch>
            <a:fillRect/>
          </a:stretch>
        </p:blipFill>
        <p:spPr>
          <a:xfrm>
            <a:off x="5715008" y="3143248"/>
            <a:ext cx="3214678" cy="350046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71</TotalTime>
  <Words>59</Words>
  <PresentationFormat>Экран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МУНИЦИПАЛЬНОЕ БЮДЖЕТНОЕ ОБЩЕОБРАЗОВАТЕЛЬНОЕ УЧРЕЖДЕНИЕ  МБОУ «ЯМАШСКАЯ ООШ» 2017-2018</vt:lpstr>
      <vt:lpstr>В День знаний школы снова все встречают Подросших за каникулы ребят. Звонок сентябрьский в классы зазывает, И все увидеться скорей спешат.  В День знаний сложных нет заданий вовсе, О лете пролетевшем говорят, Диктанты и контрольные - все позже, Сегодня классы радостью кипят! </vt:lpstr>
      <vt:lpstr>Безопасность на дорогах, Должен каждый соблюдать. ПДД как своих пять пальцев, Каждый должен знать на «пять». </vt:lpstr>
      <vt:lpstr>Все вместе, все дружно на субботник!</vt:lpstr>
      <vt:lpstr>Возле елочки — подарки, Вокруг елки — хоровод. До чего же праздник сладкий Этот славный Новый год.   </vt:lpstr>
      <vt:lpstr>Эй, веселей, собирайся, народ! Нынче масленица в гости идет!</vt:lpstr>
      <vt:lpstr>Активное участие во всех мероприятиях школы - вот девиз нашей школы</vt:lpstr>
      <vt:lpstr>В час, когда на марше рота С полной выкладкой идёт, В час, когда в строю пехота От похода устаёт, -  Иль когда поникли духом Вдруг бойцы, в пути спеша, - Ритм похода – просит звука, Просит музыки душа! </vt:lpstr>
      <vt:lpstr>Слайд 9</vt:lpstr>
      <vt:lpstr>В этот день нигде лентяев Не найти среди мужчин — Варят, моют, подметают Все мужчины как один! Женщинам — цветов букеты, Уваженье и почет! Может, скоро праздник этот Длиться будет целый год!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 МБОУ «ЯМАШСКАЯ ООШ»</dc:title>
  <dc:creator>Алсу</dc:creator>
  <cp:lastModifiedBy>Алсу</cp:lastModifiedBy>
  <cp:revision>9</cp:revision>
  <dcterms:created xsi:type="dcterms:W3CDTF">2018-04-22T15:40:24Z</dcterms:created>
  <dcterms:modified xsi:type="dcterms:W3CDTF">2018-05-02T15:41:44Z</dcterms:modified>
</cp:coreProperties>
</file>