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21-021-Pobeda-v-voj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2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276850" y="1776992"/>
            <a:ext cx="5286380" cy="35897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14810" y="642918"/>
            <a:ext cx="450059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Борис Алексеевич Ботов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(дедушка обучающейся 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шоу-тетра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«Шарм»)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Боевые награды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Орден Отечественной Войны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степени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Орден Красной Звезды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Орден Серебряной Звезды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Орден Серебряный крест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Орден «За заслуги»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Медаль «За трудовую доблесть СССР»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Медаль « За доблестный труд» (Татарстан)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Медаль «За боевые заслуги» (СССР)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21-021-Pobeda-v-voj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2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28660" y="1643050"/>
            <a:ext cx="5500726" cy="36433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14810" y="1071546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Борис Алексеевич Ботов родился в многодетной семье в селе Пушкино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Инсарского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уезда Пензенской губернии 17 ноября 1923 года. 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Известие о войне меня застало в Саранске, куда я прибыл, чтобы поступать в педагогический институт. В полдень 22 июня 1941 года в аудиторию вошел встревоженный парень и сообщил, что началась война. Когда он все объяснил, я почему-то сказал: «Ну, наши им дадут!».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Мой черед идти в армию подошел 1 февраля 1942 года. Вместе со мной призывались и мои сверстники, жители деревни.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21-021-Pobeda-v-voj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IMG_22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357562"/>
            <a:ext cx="3524273" cy="2643206"/>
          </a:xfrm>
          <a:prstGeom prst="rect">
            <a:avLst/>
          </a:prstGeom>
        </p:spPr>
      </p:pic>
      <p:pic>
        <p:nvPicPr>
          <p:cNvPr id="5" name="Рисунок 4" descr="IMG_22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714356"/>
            <a:ext cx="3524273" cy="26432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29058" y="1500174"/>
            <a:ext cx="478634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1942 году окончил Московское пулеметно-минометное училище. С 31 сентября 1942 года по 12 декабря 1943 года воевал на Калининском и 2-м Украинском фронтах командиром пулеметного взвода, комсоргом батальона. Дважды был ранен.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Известия о победе его встретило в укреп районе на острове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Мудьюг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Белом море.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2008 году была выпущена книга «Воспоминания о былом» издательским домом «Титул –Казань»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233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11</cp:revision>
  <dcterms:created xsi:type="dcterms:W3CDTF">2015-02-18T12:23:23Z</dcterms:created>
  <dcterms:modified xsi:type="dcterms:W3CDTF">2015-02-18T13:42:05Z</dcterms:modified>
</cp:coreProperties>
</file>