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7" r:id="rId2"/>
    <p:sldId id="296" r:id="rId3"/>
    <p:sldId id="299" r:id="rId4"/>
    <p:sldId id="297" r:id="rId5"/>
    <p:sldId id="301" r:id="rId6"/>
    <p:sldId id="302" r:id="rId7"/>
    <p:sldId id="29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6" autoAdjust="0"/>
    <p:restoredTop sz="94662" autoAdjust="0"/>
  </p:normalViewPr>
  <p:slideViewPr>
    <p:cSldViewPr>
      <p:cViewPr>
        <p:scale>
          <a:sx n="70" d="100"/>
          <a:sy n="70" d="100"/>
        </p:scale>
        <p:origin x="-136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B32363-29C3-4F01-AA52-3B53753847C6}" type="doc">
      <dgm:prSet loTypeId="urn:microsoft.com/office/officeart/2005/8/layout/radial1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8350B0B1-62B2-4030-8E3C-D100876ACF2B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Профессиональная компетентность педагога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296B18DB-2BAE-42D8-8415-A6C9ED8F083D}" type="parTrans" cxnId="{1540B7D7-3CA9-46FE-9F5E-3DB59DF0D334}">
      <dgm:prSet/>
      <dgm:spPr/>
      <dgm:t>
        <a:bodyPr/>
        <a:lstStyle/>
        <a:p>
          <a:endParaRPr lang="ru-RU"/>
        </a:p>
      </dgm:t>
    </dgm:pt>
    <dgm:pt modelId="{77D74638-BE34-434A-9494-184C9F0BE453}" type="sibTrans" cxnId="{1540B7D7-3CA9-46FE-9F5E-3DB59DF0D334}">
      <dgm:prSet/>
      <dgm:spPr/>
      <dgm:t>
        <a:bodyPr/>
        <a:lstStyle/>
        <a:p>
          <a:endParaRPr lang="ru-RU"/>
        </a:p>
      </dgm:t>
    </dgm:pt>
    <dgm:pt modelId="{AD825E76-7F97-425E-97CA-8847029F395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Информационная компетентность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8B8B7951-F224-4F8C-BBF5-405B86628FD0}" type="parTrans" cxnId="{6530769F-8A64-4374-A79A-A97B4C68C776}">
      <dgm:prSet custT="1"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368C8798-006B-4A49-8A49-20D341D0D558}" type="sibTrans" cxnId="{6530769F-8A64-4374-A79A-A97B4C68C776}">
      <dgm:prSet/>
      <dgm:spPr/>
      <dgm:t>
        <a:bodyPr/>
        <a:lstStyle/>
        <a:p>
          <a:endParaRPr lang="ru-RU"/>
        </a:p>
      </dgm:t>
    </dgm:pt>
    <dgm:pt modelId="{AD7F5700-411A-459F-AE69-CC63D1EEAD4A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Операционная компетентность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DD1757DB-2B7A-43B3-92B0-4A8DC1B17B0D}" type="parTrans" cxnId="{E1EFCCBF-CBC7-4823-AC33-CA9E2BD4CFD0}">
      <dgm:prSet custT="1"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E2951B3A-D62C-4DBA-B370-82CD7AD27540}" type="sibTrans" cxnId="{E1EFCCBF-CBC7-4823-AC33-CA9E2BD4CFD0}">
      <dgm:prSet/>
      <dgm:spPr/>
      <dgm:t>
        <a:bodyPr/>
        <a:lstStyle/>
        <a:p>
          <a:endParaRPr lang="ru-RU"/>
        </a:p>
      </dgm:t>
    </dgm:pt>
    <dgm:pt modelId="{FCA2F0A0-F71A-4A21-9B9D-C722B34B55D7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Компетентность в сфере инклюзивного образования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AB492B1D-A146-4CBD-8C76-F9C6C85DA1FD}" type="parTrans" cxnId="{C5A9FC08-80DB-4CF6-8195-F3A4DB4AC934}">
      <dgm:prSet custT="1"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BC426D31-1817-4306-A74D-C055EEFA877F}" type="sibTrans" cxnId="{C5A9FC08-80DB-4CF6-8195-F3A4DB4AC934}">
      <dgm:prSet/>
      <dgm:spPr/>
      <dgm:t>
        <a:bodyPr/>
        <a:lstStyle/>
        <a:p>
          <a:endParaRPr lang="ru-RU"/>
        </a:p>
      </dgm:t>
    </dgm:pt>
    <dgm:pt modelId="{D2D36A9F-212C-4352-8894-E6D3398C59A6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Диагностическая компетентность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9E445C12-9D2F-4B86-BC75-B77304669BCC}" type="parTrans" cxnId="{F5FCA7B9-CE52-4CA7-9A79-41BCC1ECB91A}">
      <dgm:prSet custT="1"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9F7E73D6-FCA1-4C2C-9411-986E4B40F6C1}" type="sibTrans" cxnId="{F5FCA7B9-CE52-4CA7-9A79-41BCC1ECB91A}">
      <dgm:prSet/>
      <dgm:spPr/>
      <dgm:t>
        <a:bodyPr/>
        <a:lstStyle/>
        <a:p>
          <a:endParaRPr lang="ru-RU"/>
        </a:p>
      </dgm:t>
    </dgm:pt>
    <dgm:pt modelId="{85BC1E9F-E84B-44E7-B6DD-511299681A6D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Компетентность в сфере современных инноваций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E39BA3C9-59A6-4711-9C85-297CD77B229D}" type="parTrans" cxnId="{F6F75AF4-F9AF-4542-8EA6-6A7C21983EBB}">
      <dgm:prSet custT="1"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0CB1AC17-0EC1-4850-B1B1-822324CED89E}" type="sibTrans" cxnId="{F6F75AF4-F9AF-4542-8EA6-6A7C21983EBB}">
      <dgm:prSet/>
      <dgm:spPr/>
      <dgm:t>
        <a:bodyPr/>
        <a:lstStyle/>
        <a:p>
          <a:endParaRPr lang="ru-RU"/>
        </a:p>
      </dgm:t>
    </dgm:pt>
    <dgm:pt modelId="{85A338FF-C5E8-4640-BA47-BC1F01C974B7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Компетентность в сфере ИКТ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18ECDF7F-01A6-41F0-B10D-15AAD8A85781}" type="parTrans" cxnId="{83ED909F-2662-45EC-BC07-EDCC68E9EC3A}">
      <dgm:prSet custT="1"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6D67E4BD-F89A-4419-9A6A-1D36DA2C4816}" type="sibTrans" cxnId="{83ED909F-2662-45EC-BC07-EDCC68E9EC3A}">
      <dgm:prSet/>
      <dgm:spPr/>
      <dgm:t>
        <a:bodyPr/>
        <a:lstStyle/>
        <a:p>
          <a:endParaRPr lang="ru-RU"/>
        </a:p>
      </dgm:t>
    </dgm:pt>
    <dgm:pt modelId="{625BED8B-CE05-48C6-BD75-C1A96A4416DC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Регулятивная компетентность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1842FE1C-A682-4160-A527-5430AFA95CE2}" type="parTrans" cxnId="{71E098B0-8BCA-402B-90C2-CBCB385BF044}">
      <dgm:prSet custT="1"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10D2A8AB-9161-4501-AB5F-46FEEBE99219}" type="sibTrans" cxnId="{71E098B0-8BCA-402B-90C2-CBCB385BF044}">
      <dgm:prSet/>
      <dgm:spPr/>
      <dgm:t>
        <a:bodyPr/>
        <a:lstStyle/>
        <a:p>
          <a:endParaRPr lang="ru-RU"/>
        </a:p>
      </dgm:t>
    </dgm:pt>
    <dgm:pt modelId="{A877EC5A-2AAB-40D9-BB2B-0065BFE5213A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Интеллектуально-педагогическая компетентность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4433B3F8-7ECC-4B87-9AED-D0574D68959E}" type="parTrans" cxnId="{77A6DCB8-67EE-4442-B69B-22E2DF076D1E}">
      <dgm:prSet custT="1"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B8F37AD8-F5E8-49BE-8D1B-F045F9009E87}" type="sibTrans" cxnId="{77A6DCB8-67EE-4442-B69B-22E2DF076D1E}">
      <dgm:prSet/>
      <dgm:spPr/>
      <dgm:t>
        <a:bodyPr/>
        <a:lstStyle/>
        <a:p>
          <a:endParaRPr lang="ru-RU"/>
        </a:p>
      </dgm:t>
    </dgm:pt>
    <dgm:pt modelId="{D9C4EFCB-69B5-4F24-9157-B3EB6188ED25}" type="pres">
      <dgm:prSet presAssocID="{09B32363-29C3-4F01-AA52-3B53753847C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76CB59D-8390-4763-A78E-F16CDB738C5B}" type="pres">
      <dgm:prSet presAssocID="{8350B0B1-62B2-4030-8E3C-D100876ACF2B}" presName="centerShape" presStyleLbl="node0" presStyleIdx="0" presStyleCnt="1" custScaleX="167773" custScaleY="151537"/>
      <dgm:spPr/>
    </dgm:pt>
    <dgm:pt modelId="{1A2E9EDB-FCA4-4EED-9046-B077D3518C06}" type="pres">
      <dgm:prSet presAssocID="{8B8B7951-F224-4F8C-BBF5-405B86628FD0}" presName="Name9" presStyleLbl="parChTrans1D2" presStyleIdx="0" presStyleCnt="8"/>
      <dgm:spPr/>
    </dgm:pt>
    <dgm:pt modelId="{9B5772D8-DCC4-46D9-BB25-F1A375B96DCE}" type="pres">
      <dgm:prSet presAssocID="{8B8B7951-F224-4F8C-BBF5-405B86628FD0}" presName="connTx" presStyleLbl="parChTrans1D2" presStyleIdx="0" presStyleCnt="8"/>
      <dgm:spPr/>
    </dgm:pt>
    <dgm:pt modelId="{0550BC84-78C9-4FB9-8623-A9A3073B7D89}" type="pres">
      <dgm:prSet presAssocID="{AD825E76-7F97-425E-97CA-8847029F3953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F58416-FEC2-4C87-865F-7EC38FDCBBA1}" type="pres">
      <dgm:prSet presAssocID="{E39BA3C9-59A6-4711-9C85-297CD77B229D}" presName="Name9" presStyleLbl="parChTrans1D2" presStyleIdx="1" presStyleCnt="8"/>
      <dgm:spPr/>
    </dgm:pt>
    <dgm:pt modelId="{CAE6CEBB-5D45-467A-9B82-57DC5AAB8FC4}" type="pres">
      <dgm:prSet presAssocID="{E39BA3C9-59A6-4711-9C85-297CD77B229D}" presName="connTx" presStyleLbl="parChTrans1D2" presStyleIdx="1" presStyleCnt="8"/>
      <dgm:spPr/>
    </dgm:pt>
    <dgm:pt modelId="{F963F7DE-F565-4C1D-9B56-199E9E187931}" type="pres">
      <dgm:prSet presAssocID="{85BC1E9F-E84B-44E7-B6DD-511299681A6D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4EB156-E470-47D9-BA70-E37E2F0C2409}" type="pres">
      <dgm:prSet presAssocID="{18ECDF7F-01A6-41F0-B10D-15AAD8A85781}" presName="Name9" presStyleLbl="parChTrans1D2" presStyleIdx="2" presStyleCnt="8"/>
      <dgm:spPr/>
    </dgm:pt>
    <dgm:pt modelId="{AD3B3D99-9A1A-41F8-89EF-2CAD8E0A77BD}" type="pres">
      <dgm:prSet presAssocID="{18ECDF7F-01A6-41F0-B10D-15AAD8A85781}" presName="connTx" presStyleLbl="parChTrans1D2" presStyleIdx="2" presStyleCnt="8"/>
      <dgm:spPr/>
    </dgm:pt>
    <dgm:pt modelId="{AF3FAB2E-C083-457E-8DE0-ED02701C4AD2}" type="pres">
      <dgm:prSet presAssocID="{85A338FF-C5E8-4640-BA47-BC1F01C974B7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041C3E-14B7-4708-8957-570D1EEB1648}" type="pres">
      <dgm:prSet presAssocID="{1842FE1C-A682-4160-A527-5430AFA95CE2}" presName="Name9" presStyleLbl="parChTrans1D2" presStyleIdx="3" presStyleCnt="8"/>
      <dgm:spPr/>
    </dgm:pt>
    <dgm:pt modelId="{73CB1376-541E-47A8-9035-4017948F0B9B}" type="pres">
      <dgm:prSet presAssocID="{1842FE1C-A682-4160-A527-5430AFA95CE2}" presName="connTx" presStyleLbl="parChTrans1D2" presStyleIdx="3" presStyleCnt="8"/>
      <dgm:spPr/>
    </dgm:pt>
    <dgm:pt modelId="{1375FE9C-76EA-49F3-8FDD-11B6D6D6BD21}" type="pres">
      <dgm:prSet presAssocID="{625BED8B-CE05-48C6-BD75-C1A96A4416DC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396BCA-982C-464C-8C1F-811F18BEFF57}" type="pres">
      <dgm:prSet presAssocID="{4433B3F8-7ECC-4B87-9AED-D0574D68959E}" presName="Name9" presStyleLbl="parChTrans1D2" presStyleIdx="4" presStyleCnt="8"/>
      <dgm:spPr/>
    </dgm:pt>
    <dgm:pt modelId="{65C51367-3E0A-423E-8BD7-74FD27D87B81}" type="pres">
      <dgm:prSet presAssocID="{4433B3F8-7ECC-4B87-9AED-D0574D68959E}" presName="connTx" presStyleLbl="parChTrans1D2" presStyleIdx="4" presStyleCnt="8"/>
      <dgm:spPr/>
    </dgm:pt>
    <dgm:pt modelId="{C744F0BD-9A21-4596-A6E0-514143FCDBB6}" type="pres">
      <dgm:prSet presAssocID="{A877EC5A-2AAB-40D9-BB2B-0065BFE5213A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659822-3C10-4470-B3C5-B64D092B096C}" type="pres">
      <dgm:prSet presAssocID="{DD1757DB-2B7A-43B3-92B0-4A8DC1B17B0D}" presName="Name9" presStyleLbl="parChTrans1D2" presStyleIdx="5" presStyleCnt="8"/>
      <dgm:spPr/>
    </dgm:pt>
    <dgm:pt modelId="{0F090EF7-744A-41FA-A37B-E0E4DCACF7C6}" type="pres">
      <dgm:prSet presAssocID="{DD1757DB-2B7A-43B3-92B0-4A8DC1B17B0D}" presName="connTx" presStyleLbl="parChTrans1D2" presStyleIdx="5" presStyleCnt="8"/>
      <dgm:spPr/>
    </dgm:pt>
    <dgm:pt modelId="{048B94E1-A3AA-4923-8DA1-89120A07D4C6}" type="pres">
      <dgm:prSet presAssocID="{AD7F5700-411A-459F-AE69-CC63D1EEAD4A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D561DE-24B5-4322-9819-FDCD1CF7479E}" type="pres">
      <dgm:prSet presAssocID="{AB492B1D-A146-4CBD-8C76-F9C6C85DA1FD}" presName="Name9" presStyleLbl="parChTrans1D2" presStyleIdx="6" presStyleCnt="8"/>
      <dgm:spPr/>
    </dgm:pt>
    <dgm:pt modelId="{602A67BA-0BA7-4CF2-8617-ACC4B9D408E6}" type="pres">
      <dgm:prSet presAssocID="{AB492B1D-A146-4CBD-8C76-F9C6C85DA1FD}" presName="connTx" presStyleLbl="parChTrans1D2" presStyleIdx="6" presStyleCnt="8"/>
      <dgm:spPr/>
    </dgm:pt>
    <dgm:pt modelId="{447D871A-D0CC-4BC7-959F-C2E1D677EA57}" type="pres">
      <dgm:prSet presAssocID="{FCA2F0A0-F71A-4A21-9B9D-C722B34B55D7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C4153A-248A-4E70-A0D6-C1411D79B036}" type="pres">
      <dgm:prSet presAssocID="{9E445C12-9D2F-4B86-BC75-B77304669BCC}" presName="Name9" presStyleLbl="parChTrans1D2" presStyleIdx="7" presStyleCnt="8"/>
      <dgm:spPr/>
    </dgm:pt>
    <dgm:pt modelId="{11848A80-4A65-4A20-BAEB-E55EA4A3391C}" type="pres">
      <dgm:prSet presAssocID="{9E445C12-9D2F-4B86-BC75-B77304669BCC}" presName="connTx" presStyleLbl="parChTrans1D2" presStyleIdx="7" presStyleCnt="8"/>
      <dgm:spPr/>
    </dgm:pt>
    <dgm:pt modelId="{DA919BB4-2258-4373-988D-96932E9499CE}" type="pres">
      <dgm:prSet presAssocID="{D2D36A9F-212C-4352-8894-E6D3398C59A6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8002E2-E347-4708-932A-2AF228C63167}" type="presOf" srcId="{9E445C12-9D2F-4B86-BC75-B77304669BCC}" destId="{64C4153A-248A-4E70-A0D6-C1411D79B036}" srcOrd="0" destOrd="0" presId="urn:microsoft.com/office/officeart/2005/8/layout/radial1"/>
    <dgm:cxn modelId="{2E5482E0-00D5-442D-9E3E-BEB0D11DB102}" type="presOf" srcId="{FCA2F0A0-F71A-4A21-9B9D-C722B34B55D7}" destId="{447D871A-D0CC-4BC7-959F-C2E1D677EA57}" srcOrd="0" destOrd="0" presId="urn:microsoft.com/office/officeart/2005/8/layout/radial1"/>
    <dgm:cxn modelId="{77A6DCB8-67EE-4442-B69B-22E2DF076D1E}" srcId="{8350B0B1-62B2-4030-8E3C-D100876ACF2B}" destId="{A877EC5A-2AAB-40D9-BB2B-0065BFE5213A}" srcOrd="4" destOrd="0" parTransId="{4433B3F8-7ECC-4B87-9AED-D0574D68959E}" sibTransId="{B8F37AD8-F5E8-49BE-8D1B-F045F9009E87}"/>
    <dgm:cxn modelId="{CAD9761F-B6BF-4C8D-8AA9-4101F76AE58D}" type="presOf" srcId="{8350B0B1-62B2-4030-8E3C-D100876ACF2B}" destId="{C76CB59D-8390-4763-A78E-F16CDB738C5B}" srcOrd="0" destOrd="0" presId="urn:microsoft.com/office/officeart/2005/8/layout/radial1"/>
    <dgm:cxn modelId="{548387E4-ED2F-4FF7-9F98-545B596A88B9}" type="presOf" srcId="{85A338FF-C5E8-4640-BA47-BC1F01C974B7}" destId="{AF3FAB2E-C083-457E-8DE0-ED02701C4AD2}" srcOrd="0" destOrd="0" presId="urn:microsoft.com/office/officeart/2005/8/layout/radial1"/>
    <dgm:cxn modelId="{E1EFCCBF-CBC7-4823-AC33-CA9E2BD4CFD0}" srcId="{8350B0B1-62B2-4030-8E3C-D100876ACF2B}" destId="{AD7F5700-411A-459F-AE69-CC63D1EEAD4A}" srcOrd="5" destOrd="0" parTransId="{DD1757DB-2B7A-43B3-92B0-4A8DC1B17B0D}" sibTransId="{E2951B3A-D62C-4DBA-B370-82CD7AD27540}"/>
    <dgm:cxn modelId="{6FA1828B-9C5B-4939-A5B7-A6AE12064726}" type="presOf" srcId="{E39BA3C9-59A6-4711-9C85-297CD77B229D}" destId="{CAE6CEBB-5D45-467A-9B82-57DC5AAB8FC4}" srcOrd="1" destOrd="0" presId="urn:microsoft.com/office/officeart/2005/8/layout/radial1"/>
    <dgm:cxn modelId="{6530769F-8A64-4374-A79A-A97B4C68C776}" srcId="{8350B0B1-62B2-4030-8E3C-D100876ACF2B}" destId="{AD825E76-7F97-425E-97CA-8847029F3953}" srcOrd="0" destOrd="0" parTransId="{8B8B7951-F224-4F8C-BBF5-405B86628FD0}" sibTransId="{368C8798-006B-4A49-8A49-20D341D0D558}"/>
    <dgm:cxn modelId="{A55B5816-2C2C-4A7D-95E4-BD8FA5DDF00B}" type="presOf" srcId="{4433B3F8-7ECC-4B87-9AED-D0574D68959E}" destId="{17396BCA-982C-464C-8C1F-811F18BEFF57}" srcOrd="0" destOrd="0" presId="urn:microsoft.com/office/officeart/2005/8/layout/radial1"/>
    <dgm:cxn modelId="{7EE54EAF-0166-43D8-9BBA-45BCE6CCAD61}" type="presOf" srcId="{AB492B1D-A146-4CBD-8C76-F9C6C85DA1FD}" destId="{71D561DE-24B5-4322-9819-FDCD1CF7479E}" srcOrd="0" destOrd="0" presId="urn:microsoft.com/office/officeart/2005/8/layout/radial1"/>
    <dgm:cxn modelId="{71E098B0-8BCA-402B-90C2-CBCB385BF044}" srcId="{8350B0B1-62B2-4030-8E3C-D100876ACF2B}" destId="{625BED8B-CE05-48C6-BD75-C1A96A4416DC}" srcOrd="3" destOrd="0" parTransId="{1842FE1C-A682-4160-A527-5430AFA95CE2}" sibTransId="{10D2A8AB-9161-4501-AB5F-46FEEBE99219}"/>
    <dgm:cxn modelId="{F07DD000-9F57-4DBE-B2E1-4B54E98F9764}" type="presOf" srcId="{85BC1E9F-E84B-44E7-B6DD-511299681A6D}" destId="{F963F7DE-F565-4C1D-9B56-199E9E187931}" srcOrd="0" destOrd="0" presId="urn:microsoft.com/office/officeart/2005/8/layout/radial1"/>
    <dgm:cxn modelId="{F6F75AF4-F9AF-4542-8EA6-6A7C21983EBB}" srcId="{8350B0B1-62B2-4030-8E3C-D100876ACF2B}" destId="{85BC1E9F-E84B-44E7-B6DD-511299681A6D}" srcOrd="1" destOrd="0" parTransId="{E39BA3C9-59A6-4711-9C85-297CD77B229D}" sibTransId="{0CB1AC17-0EC1-4850-B1B1-822324CED89E}"/>
    <dgm:cxn modelId="{2293BDCD-BC32-4CA8-9B19-695C20B59B65}" type="presOf" srcId="{18ECDF7F-01A6-41F0-B10D-15AAD8A85781}" destId="{AD3B3D99-9A1A-41F8-89EF-2CAD8E0A77BD}" srcOrd="1" destOrd="0" presId="urn:microsoft.com/office/officeart/2005/8/layout/radial1"/>
    <dgm:cxn modelId="{537EB149-AF53-42B5-A18D-FB386C465CEA}" type="presOf" srcId="{8B8B7951-F224-4F8C-BBF5-405B86628FD0}" destId="{9B5772D8-DCC4-46D9-BB25-F1A375B96DCE}" srcOrd="1" destOrd="0" presId="urn:microsoft.com/office/officeart/2005/8/layout/radial1"/>
    <dgm:cxn modelId="{C77ADC20-C065-4416-8492-56D26C28CAFF}" type="presOf" srcId="{18ECDF7F-01A6-41F0-B10D-15AAD8A85781}" destId="{B14EB156-E470-47D9-BA70-E37E2F0C2409}" srcOrd="0" destOrd="0" presId="urn:microsoft.com/office/officeart/2005/8/layout/radial1"/>
    <dgm:cxn modelId="{6048E1C0-1FAD-4695-B991-2A757A1A26CF}" type="presOf" srcId="{E39BA3C9-59A6-4711-9C85-297CD77B229D}" destId="{BEF58416-FEC2-4C87-865F-7EC38FDCBBA1}" srcOrd="0" destOrd="0" presId="urn:microsoft.com/office/officeart/2005/8/layout/radial1"/>
    <dgm:cxn modelId="{67CD6A22-CAB7-4B16-AF67-3C33F2E585B3}" type="presOf" srcId="{AB492B1D-A146-4CBD-8C76-F9C6C85DA1FD}" destId="{602A67BA-0BA7-4CF2-8617-ACC4B9D408E6}" srcOrd="1" destOrd="0" presId="urn:microsoft.com/office/officeart/2005/8/layout/radial1"/>
    <dgm:cxn modelId="{83ED909F-2662-45EC-BC07-EDCC68E9EC3A}" srcId="{8350B0B1-62B2-4030-8E3C-D100876ACF2B}" destId="{85A338FF-C5E8-4640-BA47-BC1F01C974B7}" srcOrd="2" destOrd="0" parTransId="{18ECDF7F-01A6-41F0-B10D-15AAD8A85781}" sibTransId="{6D67E4BD-F89A-4419-9A6A-1D36DA2C4816}"/>
    <dgm:cxn modelId="{F5FCA7B9-CE52-4CA7-9A79-41BCC1ECB91A}" srcId="{8350B0B1-62B2-4030-8E3C-D100876ACF2B}" destId="{D2D36A9F-212C-4352-8894-E6D3398C59A6}" srcOrd="7" destOrd="0" parTransId="{9E445C12-9D2F-4B86-BC75-B77304669BCC}" sibTransId="{9F7E73D6-FCA1-4C2C-9411-986E4B40F6C1}"/>
    <dgm:cxn modelId="{FB69F2BC-40B1-454C-B124-E3586021E129}" type="presOf" srcId="{D2D36A9F-212C-4352-8894-E6D3398C59A6}" destId="{DA919BB4-2258-4373-988D-96932E9499CE}" srcOrd="0" destOrd="0" presId="urn:microsoft.com/office/officeart/2005/8/layout/radial1"/>
    <dgm:cxn modelId="{20C79042-F2B9-4166-BBD8-D68FA2AC4FF0}" type="presOf" srcId="{1842FE1C-A682-4160-A527-5430AFA95CE2}" destId="{73CB1376-541E-47A8-9035-4017948F0B9B}" srcOrd="1" destOrd="0" presId="urn:microsoft.com/office/officeart/2005/8/layout/radial1"/>
    <dgm:cxn modelId="{6736A8FB-349C-410C-B2C9-FF07E01A5510}" type="presOf" srcId="{4433B3F8-7ECC-4B87-9AED-D0574D68959E}" destId="{65C51367-3E0A-423E-8BD7-74FD27D87B81}" srcOrd="1" destOrd="0" presId="urn:microsoft.com/office/officeart/2005/8/layout/radial1"/>
    <dgm:cxn modelId="{8B076387-C883-4DDF-AA71-FA7CEB58A1EC}" type="presOf" srcId="{A877EC5A-2AAB-40D9-BB2B-0065BFE5213A}" destId="{C744F0BD-9A21-4596-A6E0-514143FCDBB6}" srcOrd="0" destOrd="0" presId="urn:microsoft.com/office/officeart/2005/8/layout/radial1"/>
    <dgm:cxn modelId="{1540B7D7-3CA9-46FE-9F5E-3DB59DF0D334}" srcId="{09B32363-29C3-4F01-AA52-3B53753847C6}" destId="{8350B0B1-62B2-4030-8E3C-D100876ACF2B}" srcOrd="0" destOrd="0" parTransId="{296B18DB-2BAE-42D8-8415-A6C9ED8F083D}" sibTransId="{77D74638-BE34-434A-9494-184C9F0BE453}"/>
    <dgm:cxn modelId="{8041242B-E04B-45F9-9942-658C30656C38}" type="presOf" srcId="{625BED8B-CE05-48C6-BD75-C1A96A4416DC}" destId="{1375FE9C-76EA-49F3-8FDD-11B6D6D6BD21}" srcOrd="0" destOrd="0" presId="urn:microsoft.com/office/officeart/2005/8/layout/radial1"/>
    <dgm:cxn modelId="{9953300C-6327-43E9-878A-A65DC3174B54}" type="presOf" srcId="{AD825E76-7F97-425E-97CA-8847029F3953}" destId="{0550BC84-78C9-4FB9-8623-A9A3073B7D89}" srcOrd="0" destOrd="0" presId="urn:microsoft.com/office/officeart/2005/8/layout/radial1"/>
    <dgm:cxn modelId="{ED964F8D-4E1D-471E-A47B-3C125E9F618B}" type="presOf" srcId="{DD1757DB-2B7A-43B3-92B0-4A8DC1B17B0D}" destId="{0F090EF7-744A-41FA-A37B-E0E4DCACF7C6}" srcOrd="1" destOrd="0" presId="urn:microsoft.com/office/officeart/2005/8/layout/radial1"/>
    <dgm:cxn modelId="{C5A9FC08-80DB-4CF6-8195-F3A4DB4AC934}" srcId="{8350B0B1-62B2-4030-8E3C-D100876ACF2B}" destId="{FCA2F0A0-F71A-4A21-9B9D-C722B34B55D7}" srcOrd="6" destOrd="0" parTransId="{AB492B1D-A146-4CBD-8C76-F9C6C85DA1FD}" sibTransId="{BC426D31-1817-4306-A74D-C055EEFA877F}"/>
    <dgm:cxn modelId="{BE9E660E-0A37-419E-81E5-F23192B20878}" type="presOf" srcId="{AD7F5700-411A-459F-AE69-CC63D1EEAD4A}" destId="{048B94E1-A3AA-4923-8DA1-89120A07D4C6}" srcOrd="0" destOrd="0" presId="urn:microsoft.com/office/officeart/2005/8/layout/radial1"/>
    <dgm:cxn modelId="{2F8BD90D-04A1-437D-BB7B-BD92830BA2EB}" type="presOf" srcId="{09B32363-29C3-4F01-AA52-3B53753847C6}" destId="{D9C4EFCB-69B5-4F24-9157-B3EB6188ED25}" srcOrd="0" destOrd="0" presId="urn:microsoft.com/office/officeart/2005/8/layout/radial1"/>
    <dgm:cxn modelId="{35FF7353-2472-4FAD-90ED-EAB12A2422EE}" type="presOf" srcId="{DD1757DB-2B7A-43B3-92B0-4A8DC1B17B0D}" destId="{56659822-3C10-4470-B3C5-B64D092B096C}" srcOrd="0" destOrd="0" presId="urn:microsoft.com/office/officeart/2005/8/layout/radial1"/>
    <dgm:cxn modelId="{7279BDE6-2E10-4040-9D3F-6B903E849620}" type="presOf" srcId="{8B8B7951-F224-4F8C-BBF5-405B86628FD0}" destId="{1A2E9EDB-FCA4-4EED-9046-B077D3518C06}" srcOrd="0" destOrd="0" presId="urn:microsoft.com/office/officeart/2005/8/layout/radial1"/>
    <dgm:cxn modelId="{EBCF44D8-C2B2-4062-B44A-D5DDCA990B5A}" type="presOf" srcId="{1842FE1C-A682-4160-A527-5430AFA95CE2}" destId="{44041C3E-14B7-4708-8957-570D1EEB1648}" srcOrd="0" destOrd="0" presId="urn:microsoft.com/office/officeart/2005/8/layout/radial1"/>
    <dgm:cxn modelId="{4F1419F5-3E4C-4171-906E-BEBE18EF7A11}" type="presOf" srcId="{9E445C12-9D2F-4B86-BC75-B77304669BCC}" destId="{11848A80-4A65-4A20-BAEB-E55EA4A3391C}" srcOrd="1" destOrd="0" presId="urn:microsoft.com/office/officeart/2005/8/layout/radial1"/>
    <dgm:cxn modelId="{46770E42-2DBC-458E-AFF0-42F0B6C98A06}" type="presParOf" srcId="{D9C4EFCB-69B5-4F24-9157-B3EB6188ED25}" destId="{C76CB59D-8390-4763-A78E-F16CDB738C5B}" srcOrd="0" destOrd="0" presId="urn:microsoft.com/office/officeart/2005/8/layout/radial1"/>
    <dgm:cxn modelId="{35F3B3FA-E114-49EA-8FCD-2BFC3C49EC70}" type="presParOf" srcId="{D9C4EFCB-69B5-4F24-9157-B3EB6188ED25}" destId="{1A2E9EDB-FCA4-4EED-9046-B077D3518C06}" srcOrd="1" destOrd="0" presId="urn:microsoft.com/office/officeart/2005/8/layout/radial1"/>
    <dgm:cxn modelId="{B7B2E687-7C8B-48A3-A68D-5F23F334A303}" type="presParOf" srcId="{1A2E9EDB-FCA4-4EED-9046-B077D3518C06}" destId="{9B5772D8-DCC4-46D9-BB25-F1A375B96DCE}" srcOrd="0" destOrd="0" presId="urn:microsoft.com/office/officeart/2005/8/layout/radial1"/>
    <dgm:cxn modelId="{3962D024-8F16-4A7C-9F5A-C699016822AC}" type="presParOf" srcId="{D9C4EFCB-69B5-4F24-9157-B3EB6188ED25}" destId="{0550BC84-78C9-4FB9-8623-A9A3073B7D89}" srcOrd="2" destOrd="0" presId="urn:microsoft.com/office/officeart/2005/8/layout/radial1"/>
    <dgm:cxn modelId="{32F22C3E-63E0-49E5-8B8A-D0355AEE399F}" type="presParOf" srcId="{D9C4EFCB-69B5-4F24-9157-B3EB6188ED25}" destId="{BEF58416-FEC2-4C87-865F-7EC38FDCBBA1}" srcOrd="3" destOrd="0" presId="urn:microsoft.com/office/officeart/2005/8/layout/radial1"/>
    <dgm:cxn modelId="{A983372D-9D0F-4545-B1C8-C10644B2B5C8}" type="presParOf" srcId="{BEF58416-FEC2-4C87-865F-7EC38FDCBBA1}" destId="{CAE6CEBB-5D45-467A-9B82-57DC5AAB8FC4}" srcOrd="0" destOrd="0" presId="urn:microsoft.com/office/officeart/2005/8/layout/radial1"/>
    <dgm:cxn modelId="{9C385363-2CE3-46A3-B63E-3C0B5CE69121}" type="presParOf" srcId="{D9C4EFCB-69B5-4F24-9157-B3EB6188ED25}" destId="{F963F7DE-F565-4C1D-9B56-199E9E187931}" srcOrd="4" destOrd="0" presId="urn:microsoft.com/office/officeart/2005/8/layout/radial1"/>
    <dgm:cxn modelId="{0EFA14E8-E048-4946-9F6C-E8C0F1D4742A}" type="presParOf" srcId="{D9C4EFCB-69B5-4F24-9157-B3EB6188ED25}" destId="{B14EB156-E470-47D9-BA70-E37E2F0C2409}" srcOrd="5" destOrd="0" presId="urn:microsoft.com/office/officeart/2005/8/layout/radial1"/>
    <dgm:cxn modelId="{FBDAFB2C-D43C-4D07-BC20-37C8241A558F}" type="presParOf" srcId="{B14EB156-E470-47D9-BA70-E37E2F0C2409}" destId="{AD3B3D99-9A1A-41F8-89EF-2CAD8E0A77BD}" srcOrd="0" destOrd="0" presId="urn:microsoft.com/office/officeart/2005/8/layout/radial1"/>
    <dgm:cxn modelId="{66B3992E-4D82-427C-87BE-F522A0080D05}" type="presParOf" srcId="{D9C4EFCB-69B5-4F24-9157-B3EB6188ED25}" destId="{AF3FAB2E-C083-457E-8DE0-ED02701C4AD2}" srcOrd="6" destOrd="0" presId="urn:microsoft.com/office/officeart/2005/8/layout/radial1"/>
    <dgm:cxn modelId="{82938CA4-7D3D-413B-BA8D-E07A2BE52DA0}" type="presParOf" srcId="{D9C4EFCB-69B5-4F24-9157-B3EB6188ED25}" destId="{44041C3E-14B7-4708-8957-570D1EEB1648}" srcOrd="7" destOrd="0" presId="urn:microsoft.com/office/officeart/2005/8/layout/radial1"/>
    <dgm:cxn modelId="{058614EA-8BA5-41A0-93C3-C072D1BE4A49}" type="presParOf" srcId="{44041C3E-14B7-4708-8957-570D1EEB1648}" destId="{73CB1376-541E-47A8-9035-4017948F0B9B}" srcOrd="0" destOrd="0" presId="urn:microsoft.com/office/officeart/2005/8/layout/radial1"/>
    <dgm:cxn modelId="{89DC7DE6-DB63-4A14-913B-E8D04F0FE4F5}" type="presParOf" srcId="{D9C4EFCB-69B5-4F24-9157-B3EB6188ED25}" destId="{1375FE9C-76EA-49F3-8FDD-11B6D6D6BD21}" srcOrd="8" destOrd="0" presId="urn:microsoft.com/office/officeart/2005/8/layout/radial1"/>
    <dgm:cxn modelId="{5EB190FC-3C30-4F86-8996-556AFFF87A24}" type="presParOf" srcId="{D9C4EFCB-69B5-4F24-9157-B3EB6188ED25}" destId="{17396BCA-982C-464C-8C1F-811F18BEFF57}" srcOrd="9" destOrd="0" presId="urn:microsoft.com/office/officeart/2005/8/layout/radial1"/>
    <dgm:cxn modelId="{A7223461-3780-4C1C-8E54-B4FC2E4871AD}" type="presParOf" srcId="{17396BCA-982C-464C-8C1F-811F18BEFF57}" destId="{65C51367-3E0A-423E-8BD7-74FD27D87B81}" srcOrd="0" destOrd="0" presId="urn:microsoft.com/office/officeart/2005/8/layout/radial1"/>
    <dgm:cxn modelId="{20CE1D5E-EC19-43AD-8CB9-638028F03670}" type="presParOf" srcId="{D9C4EFCB-69B5-4F24-9157-B3EB6188ED25}" destId="{C744F0BD-9A21-4596-A6E0-514143FCDBB6}" srcOrd="10" destOrd="0" presId="urn:microsoft.com/office/officeart/2005/8/layout/radial1"/>
    <dgm:cxn modelId="{E08040DA-165C-434D-9776-B229042D7D72}" type="presParOf" srcId="{D9C4EFCB-69B5-4F24-9157-B3EB6188ED25}" destId="{56659822-3C10-4470-B3C5-B64D092B096C}" srcOrd="11" destOrd="0" presId="urn:microsoft.com/office/officeart/2005/8/layout/radial1"/>
    <dgm:cxn modelId="{011B66A6-840C-493F-AC60-12FD9417B33E}" type="presParOf" srcId="{56659822-3C10-4470-B3C5-B64D092B096C}" destId="{0F090EF7-744A-41FA-A37B-E0E4DCACF7C6}" srcOrd="0" destOrd="0" presId="urn:microsoft.com/office/officeart/2005/8/layout/radial1"/>
    <dgm:cxn modelId="{B64E2B47-E425-4326-B5D5-5CF7622BEF5B}" type="presParOf" srcId="{D9C4EFCB-69B5-4F24-9157-B3EB6188ED25}" destId="{048B94E1-A3AA-4923-8DA1-89120A07D4C6}" srcOrd="12" destOrd="0" presId="urn:microsoft.com/office/officeart/2005/8/layout/radial1"/>
    <dgm:cxn modelId="{8B1D3F5C-505E-40AC-9205-0052E9C547CF}" type="presParOf" srcId="{D9C4EFCB-69B5-4F24-9157-B3EB6188ED25}" destId="{71D561DE-24B5-4322-9819-FDCD1CF7479E}" srcOrd="13" destOrd="0" presId="urn:microsoft.com/office/officeart/2005/8/layout/radial1"/>
    <dgm:cxn modelId="{83919313-6822-4E0A-B251-8CDD95709AF9}" type="presParOf" srcId="{71D561DE-24B5-4322-9819-FDCD1CF7479E}" destId="{602A67BA-0BA7-4CF2-8617-ACC4B9D408E6}" srcOrd="0" destOrd="0" presId="urn:microsoft.com/office/officeart/2005/8/layout/radial1"/>
    <dgm:cxn modelId="{490372EC-04FE-4422-9D49-AFF124DB6BD7}" type="presParOf" srcId="{D9C4EFCB-69B5-4F24-9157-B3EB6188ED25}" destId="{447D871A-D0CC-4BC7-959F-C2E1D677EA57}" srcOrd="14" destOrd="0" presId="urn:microsoft.com/office/officeart/2005/8/layout/radial1"/>
    <dgm:cxn modelId="{2B71E37C-DED3-4A24-85A9-0D5DF25C33ED}" type="presParOf" srcId="{D9C4EFCB-69B5-4F24-9157-B3EB6188ED25}" destId="{64C4153A-248A-4E70-A0D6-C1411D79B036}" srcOrd="15" destOrd="0" presId="urn:microsoft.com/office/officeart/2005/8/layout/radial1"/>
    <dgm:cxn modelId="{EA329A47-FB36-496C-86ED-75A3E941CA1F}" type="presParOf" srcId="{64C4153A-248A-4E70-A0D6-C1411D79B036}" destId="{11848A80-4A65-4A20-BAEB-E55EA4A3391C}" srcOrd="0" destOrd="0" presId="urn:microsoft.com/office/officeart/2005/8/layout/radial1"/>
    <dgm:cxn modelId="{6C1198E0-6CBA-4B1A-AAF8-BAC306E6B0C8}" type="presParOf" srcId="{D9C4EFCB-69B5-4F24-9157-B3EB6188ED25}" destId="{DA919BB4-2258-4373-988D-96932E9499CE}" srcOrd="1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6CB59D-8390-4763-A78E-F16CDB738C5B}">
      <dsp:nvSpPr>
        <dsp:cNvPr id="0" name=""/>
        <dsp:cNvSpPr/>
      </dsp:nvSpPr>
      <dsp:spPr>
        <a:xfrm>
          <a:off x="3168354" y="1944217"/>
          <a:ext cx="2232243" cy="201622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Профессиональная компетентность педагога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95258" y="2239486"/>
        <a:ext cx="1578435" cy="1425683"/>
      </dsp:txXfrm>
    </dsp:sp>
    <dsp:sp modelId="{1A2E9EDB-FCA4-4EED-9046-B077D3518C06}">
      <dsp:nvSpPr>
        <dsp:cNvPr id="0" name=""/>
        <dsp:cNvSpPr/>
      </dsp:nvSpPr>
      <dsp:spPr>
        <a:xfrm rot="16200000">
          <a:off x="3989253" y="1635020"/>
          <a:ext cx="590445" cy="27948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590445" y="1397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Times New Roman" pitchFamily="18" charset="0"/>
            <a:cs typeface="Times New Roman" pitchFamily="18" charset="0"/>
          </a:endParaRPr>
        </a:p>
      </dsp:txBody>
      <dsp:txXfrm>
        <a:off x="4269714" y="1634233"/>
        <a:ext cx="29522" cy="29522"/>
      </dsp:txXfrm>
    </dsp:sp>
    <dsp:sp modelId="{0550BC84-78C9-4FB9-8623-A9A3073B7D89}">
      <dsp:nvSpPr>
        <dsp:cNvPr id="0" name=""/>
        <dsp:cNvSpPr/>
      </dsp:nvSpPr>
      <dsp:spPr>
        <a:xfrm>
          <a:off x="3619218" y="23257"/>
          <a:ext cx="1330514" cy="133051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Информационная компетентность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14067" y="218106"/>
        <a:ext cx="940816" cy="940816"/>
      </dsp:txXfrm>
    </dsp:sp>
    <dsp:sp modelId="{BEF58416-FEC2-4C87-865F-7EC38FDCBBA1}">
      <dsp:nvSpPr>
        <dsp:cNvPr id="0" name=""/>
        <dsp:cNvSpPr/>
      </dsp:nvSpPr>
      <dsp:spPr>
        <a:xfrm rot="18900000">
          <a:off x="4953435" y="1999117"/>
          <a:ext cx="540552" cy="27948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540552" y="1397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Times New Roman" pitchFamily="18" charset="0"/>
            <a:cs typeface="Times New Roman" pitchFamily="18" charset="0"/>
          </a:endParaRPr>
        </a:p>
      </dsp:txBody>
      <dsp:txXfrm>
        <a:off x="5210197" y="1999578"/>
        <a:ext cx="27027" cy="27027"/>
      </dsp:txXfrm>
    </dsp:sp>
    <dsp:sp modelId="{F963F7DE-F565-4C1D-9B56-199E9E187931}">
      <dsp:nvSpPr>
        <dsp:cNvPr id="0" name=""/>
        <dsp:cNvSpPr/>
      </dsp:nvSpPr>
      <dsp:spPr>
        <a:xfrm>
          <a:off x="5219976" y="686313"/>
          <a:ext cx="1330514" cy="1330514"/>
        </a:xfrm>
        <a:prstGeom prst="ellipse">
          <a:avLst/>
        </a:prstGeom>
        <a:solidFill>
          <a:schemeClr val="accent3">
            <a:hueOff val="1607181"/>
            <a:satOff val="-2411"/>
            <a:lumOff val="-3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Компетентность в сфере современных инноваций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14825" y="881162"/>
        <a:ext cx="940816" cy="940816"/>
      </dsp:txXfrm>
    </dsp:sp>
    <dsp:sp modelId="{B14EB156-E470-47D9-BA70-E37E2F0C2409}">
      <dsp:nvSpPr>
        <dsp:cNvPr id="0" name=""/>
        <dsp:cNvSpPr/>
      </dsp:nvSpPr>
      <dsp:spPr>
        <a:xfrm>
          <a:off x="5400597" y="2938353"/>
          <a:ext cx="482434" cy="27948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482434" y="1397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Times New Roman" pitchFamily="18" charset="0"/>
            <a:cs typeface="Times New Roman" pitchFamily="18" charset="0"/>
          </a:endParaRPr>
        </a:p>
      </dsp:txBody>
      <dsp:txXfrm>
        <a:off x="5629754" y="2940267"/>
        <a:ext cx="24121" cy="24121"/>
      </dsp:txXfrm>
    </dsp:sp>
    <dsp:sp modelId="{AF3FAB2E-C083-457E-8DE0-ED02701C4AD2}">
      <dsp:nvSpPr>
        <dsp:cNvPr id="0" name=""/>
        <dsp:cNvSpPr/>
      </dsp:nvSpPr>
      <dsp:spPr>
        <a:xfrm>
          <a:off x="5883032" y="2287070"/>
          <a:ext cx="1330514" cy="1330514"/>
        </a:xfrm>
        <a:prstGeom prst="ellipse">
          <a:avLst/>
        </a:prstGeom>
        <a:solidFill>
          <a:schemeClr val="accent3">
            <a:hueOff val="3214361"/>
            <a:satOff val="-4823"/>
            <a:lumOff val="-7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Компетентность в сфере ИКТ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077881" y="2481919"/>
        <a:ext cx="940816" cy="940816"/>
      </dsp:txXfrm>
    </dsp:sp>
    <dsp:sp modelId="{44041C3E-14B7-4708-8957-570D1EEB1648}">
      <dsp:nvSpPr>
        <dsp:cNvPr id="0" name=""/>
        <dsp:cNvSpPr/>
      </dsp:nvSpPr>
      <dsp:spPr>
        <a:xfrm rot="2700000">
          <a:off x="4953435" y="3877589"/>
          <a:ext cx="540552" cy="27948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540552" y="1397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Times New Roman" pitchFamily="18" charset="0"/>
            <a:cs typeface="Times New Roman" pitchFamily="18" charset="0"/>
          </a:endParaRPr>
        </a:p>
      </dsp:txBody>
      <dsp:txXfrm>
        <a:off x="5210197" y="3878049"/>
        <a:ext cx="27027" cy="27027"/>
      </dsp:txXfrm>
    </dsp:sp>
    <dsp:sp modelId="{1375FE9C-76EA-49F3-8FDD-11B6D6D6BD21}">
      <dsp:nvSpPr>
        <dsp:cNvPr id="0" name=""/>
        <dsp:cNvSpPr/>
      </dsp:nvSpPr>
      <dsp:spPr>
        <a:xfrm>
          <a:off x="5219976" y="3887828"/>
          <a:ext cx="1330514" cy="1330514"/>
        </a:xfrm>
        <a:prstGeom prst="ellipse">
          <a:avLst/>
        </a:prstGeom>
        <a:solidFill>
          <a:schemeClr val="accent3">
            <a:hueOff val="4821541"/>
            <a:satOff val="-7234"/>
            <a:lumOff val="-11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Регулятивная компетентность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14825" y="4082677"/>
        <a:ext cx="940816" cy="940816"/>
      </dsp:txXfrm>
    </dsp:sp>
    <dsp:sp modelId="{17396BCA-982C-464C-8C1F-811F18BEFF57}">
      <dsp:nvSpPr>
        <dsp:cNvPr id="0" name=""/>
        <dsp:cNvSpPr/>
      </dsp:nvSpPr>
      <dsp:spPr>
        <a:xfrm rot="5400000">
          <a:off x="3989253" y="4241686"/>
          <a:ext cx="590445" cy="27948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590445" y="1397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Times New Roman" pitchFamily="18" charset="0"/>
            <a:cs typeface="Times New Roman" pitchFamily="18" charset="0"/>
          </a:endParaRPr>
        </a:p>
      </dsp:txBody>
      <dsp:txXfrm>
        <a:off x="4269714" y="4240900"/>
        <a:ext cx="29522" cy="29522"/>
      </dsp:txXfrm>
    </dsp:sp>
    <dsp:sp modelId="{C744F0BD-9A21-4596-A6E0-514143FCDBB6}">
      <dsp:nvSpPr>
        <dsp:cNvPr id="0" name=""/>
        <dsp:cNvSpPr/>
      </dsp:nvSpPr>
      <dsp:spPr>
        <a:xfrm>
          <a:off x="3619218" y="4550884"/>
          <a:ext cx="1330514" cy="1330514"/>
        </a:xfrm>
        <a:prstGeom prst="ellipse">
          <a:avLst/>
        </a:prstGeom>
        <a:solidFill>
          <a:schemeClr val="accent3">
            <a:hueOff val="6428722"/>
            <a:satOff val="-9646"/>
            <a:lumOff val="-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Интеллектуально-педагогическая компетентность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14067" y="4745733"/>
        <a:ext cx="940816" cy="940816"/>
      </dsp:txXfrm>
    </dsp:sp>
    <dsp:sp modelId="{56659822-3C10-4470-B3C5-B64D092B096C}">
      <dsp:nvSpPr>
        <dsp:cNvPr id="0" name=""/>
        <dsp:cNvSpPr/>
      </dsp:nvSpPr>
      <dsp:spPr>
        <a:xfrm rot="8100000">
          <a:off x="3074964" y="3877589"/>
          <a:ext cx="540552" cy="27948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540552" y="1397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Times New Roman" pitchFamily="18" charset="0"/>
            <a:cs typeface="Times New Roman" pitchFamily="18" charset="0"/>
          </a:endParaRPr>
        </a:p>
      </dsp:txBody>
      <dsp:txXfrm rot="10800000">
        <a:off x="3331726" y="3878049"/>
        <a:ext cx="27027" cy="27027"/>
      </dsp:txXfrm>
    </dsp:sp>
    <dsp:sp modelId="{048B94E1-A3AA-4923-8DA1-89120A07D4C6}">
      <dsp:nvSpPr>
        <dsp:cNvPr id="0" name=""/>
        <dsp:cNvSpPr/>
      </dsp:nvSpPr>
      <dsp:spPr>
        <a:xfrm>
          <a:off x="2018461" y="3887828"/>
          <a:ext cx="1330514" cy="1330514"/>
        </a:xfrm>
        <a:prstGeom prst="ellipse">
          <a:avLst/>
        </a:prstGeom>
        <a:solidFill>
          <a:schemeClr val="accent3">
            <a:hueOff val="8035903"/>
            <a:satOff val="-12057"/>
            <a:lumOff val="-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Операционная компетентность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213310" y="4082677"/>
        <a:ext cx="940816" cy="940816"/>
      </dsp:txXfrm>
    </dsp:sp>
    <dsp:sp modelId="{71D561DE-24B5-4322-9819-FDCD1CF7479E}">
      <dsp:nvSpPr>
        <dsp:cNvPr id="0" name=""/>
        <dsp:cNvSpPr/>
      </dsp:nvSpPr>
      <dsp:spPr>
        <a:xfrm rot="10800000">
          <a:off x="2685919" y="2938353"/>
          <a:ext cx="482434" cy="27948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482434" y="1397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Times New Roman" pitchFamily="18" charset="0"/>
            <a:cs typeface="Times New Roman" pitchFamily="18" charset="0"/>
          </a:endParaRPr>
        </a:p>
      </dsp:txBody>
      <dsp:txXfrm rot="10800000">
        <a:off x="2915076" y="2940267"/>
        <a:ext cx="24121" cy="24121"/>
      </dsp:txXfrm>
    </dsp:sp>
    <dsp:sp modelId="{447D871A-D0CC-4BC7-959F-C2E1D677EA57}">
      <dsp:nvSpPr>
        <dsp:cNvPr id="0" name=""/>
        <dsp:cNvSpPr/>
      </dsp:nvSpPr>
      <dsp:spPr>
        <a:xfrm>
          <a:off x="1355405" y="2287070"/>
          <a:ext cx="1330514" cy="1330514"/>
        </a:xfrm>
        <a:prstGeom prst="ellipse">
          <a:avLst/>
        </a:prstGeom>
        <a:solidFill>
          <a:schemeClr val="accent3">
            <a:hueOff val="9643083"/>
            <a:satOff val="-14469"/>
            <a:lumOff val="-2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Компетентность в сфере инклюзивного образования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550254" y="2481919"/>
        <a:ext cx="940816" cy="940816"/>
      </dsp:txXfrm>
    </dsp:sp>
    <dsp:sp modelId="{64C4153A-248A-4E70-A0D6-C1411D79B036}">
      <dsp:nvSpPr>
        <dsp:cNvPr id="0" name=""/>
        <dsp:cNvSpPr/>
      </dsp:nvSpPr>
      <dsp:spPr>
        <a:xfrm rot="13500000">
          <a:off x="3074964" y="1999117"/>
          <a:ext cx="540552" cy="27948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540552" y="1397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Times New Roman" pitchFamily="18" charset="0"/>
            <a:cs typeface="Times New Roman" pitchFamily="18" charset="0"/>
          </a:endParaRPr>
        </a:p>
      </dsp:txBody>
      <dsp:txXfrm rot="10800000">
        <a:off x="3331726" y="1999578"/>
        <a:ext cx="27027" cy="27027"/>
      </dsp:txXfrm>
    </dsp:sp>
    <dsp:sp modelId="{DA919BB4-2258-4373-988D-96932E9499CE}">
      <dsp:nvSpPr>
        <dsp:cNvPr id="0" name=""/>
        <dsp:cNvSpPr/>
      </dsp:nvSpPr>
      <dsp:spPr>
        <a:xfrm>
          <a:off x="2018461" y="686313"/>
          <a:ext cx="1330514" cy="1330514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Диагностическая компетентность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213310" y="881162"/>
        <a:ext cx="940816" cy="9408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6000">
        <p14:prism/>
      </p:transition>
    </mc:Choice>
    <mc:Fallback xmlns="">
      <p:transition spd="slow" advClick="0" advTm="6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1988840"/>
            <a:ext cx="6865490" cy="22322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Составляющие профессиональной компетентности педагога в соответствии с профессиональным стандартом «Педагог»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50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">
        <p14:prism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764704"/>
            <a:ext cx="6984776" cy="5424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50" b="1" dirty="0"/>
              <a:t>Приказ Минтруда России №544н от 18 октября 2013 г.</a:t>
            </a:r>
          </a:p>
          <a:p>
            <a:pPr algn="just"/>
            <a:r>
              <a:rPr lang="ru-RU" sz="1650" dirty="0"/>
              <a:t>«Об утверждении профессионального стандарта «Педагог (педагогическая деятельность в сфере дошкольного, начального общего, основного общего, среднего общего образования) (воспитатель, учитель)» »В соответствии с пунктом 22 Правил разработки, утверждения и применения профессиональных стандартов, утвержденных постановлением Правительства Российской Федерации от 22 января 2013 г. № 23 (Собрание законодательства Российской Федерации, 2013, № 4, ст. 293), </a:t>
            </a:r>
            <a:endParaRPr lang="ru-RU" sz="1650" dirty="0" smtClean="0"/>
          </a:p>
          <a:p>
            <a:pPr algn="just"/>
            <a:r>
              <a:rPr lang="ru-RU" sz="1650" dirty="0" smtClean="0"/>
              <a:t>п </a:t>
            </a:r>
            <a:r>
              <a:rPr lang="ru-RU" sz="1650" dirty="0"/>
              <a:t>р и к а з ы в а ю:</a:t>
            </a:r>
          </a:p>
          <a:p>
            <a:pPr algn="just"/>
            <a:r>
              <a:rPr lang="ru-RU" sz="1650" dirty="0"/>
              <a:t>1. Утвердить прилагаемый профессиональный стандарт «Педагог (педагогическая деятельность в сфере дошкольного, начального общего, основного общего, среднего общего образования) (воспитатель, учитель)».</a:t>
            </a:r>
          </a:p>
          <a:p>
            <a:pPr algn="just"/>
            <a:r>
              <a:rPr lang="ru-RU" sz="1650" dirty="0"/>
              <a:t>2. Установить, что профессиональный стандарт «Педагог (педагогическая деятельность в сфере дошкольного, начального общего, основного общего, среднего общего образования) (воспитатель, учитель)» применяется работодателями при формировании кадровой политики и в управлении персоналом, при организации обучения и аттестации работников, заключении трудовых договоров, разработке должностных инструкций и установлении систем оплаты труда с 1 января 2015 года</a:t>
            </a:r>
            <a:r>
              <a:rPr lang="ru-RU" sz="1650" dirty="0" smtClean="0"/>
              <a:t>.</a:t>
            </a:r>
          </a:p>
          <a:p>
            <a:pPr algn="just"/>
            <a:endParaRPr lang="ru-RU" sz="1650" dirty="0"/>
          </a:p>
          <a:p>
            <a:pPr algn="just"/>
            <a:r>
              <a:rPr lang="ru-RU" sz="1650" b="1" dirty="0" smtClean="0"/>
              <a:t>Министр               М.А</a:t>
            </a:r>
            <a:r>
              <a:rPr lang="ru-RU" sz="1650" b="1" dirty="0"/>
              <a:t>. </a:t>
            </a:r>
            <a:r>
              <a:rPr lang="ru-RU" sz="1650" b="1" dirty="0" err="1"/>
              <a:t>Топилин</a:t>
            </a:r>
            <a:endParaRPr lang="ru-RU" sz="1650" b="1" dirty="0"/>
          </a:p>
        </p:txBody>
      </p:sp>
    </p:spTree>
    <p:extLst>
      <p:ext uri="{BB962C8B-B14F-4D97-AF65-F5344CB8AC3E}">
        <p14:creationId xmlns:p14="http://schemas.microsoft.com/office/powerpoint/2010/main" val="62380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">
        <p14:prism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764704"/>
            <a:ext cx="6984776" cy="5424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50" b="1" dirty="0"/>
              <a:t>Приказ Минтруда России №544н от 18 октября 2013 г.</a:t>
            </a:r>
          </a:p>
          <a:p>
            <a:pPr algn="just"/>
            <a:r>
              <a:rPr lang="ru-RU" sz="1650" dirty="0"/>
              <a:t>«Об утверждении профессионального стандарта «Педагог (педагогическая деятельность в сфере дошкольного, начального общего, основного общего, среднего общего образования) (воспитатель, учитель)» »В соответствии с пунктом 22 Правил разработки, утверждения и применения профессиональных стандартов, утвержденных постановлением Правительства Российской Федерации от 22 января 2013 г. № 23 (Собрание законодательства Российской Федерации, 2013, № 4, ст. 293), </a:t>
            </a:r>
            <a:endParaRPr lang="ru-RU" sz="1650" dirty="0" smtClean="0"/>
          </a:p>
          <a:p>
            <a:pPr algn="just"/>
            <a:r>
              <a:rPr lang="ru-RU" sz="1650" dirty="0" smtClean="0"/>
              <a:t>п </a:t>
            </a:r>
            <a:r>
              <a:rPr lang="ru-RU" sz="1650" dirty="0"/>
              <a:t>р и к а з ы в а ю:</a:t>
            </a:r>
          </a:p>
          <a:p>
            <a:pPr algn="just"/>
            <a:r>
              <a:rPr lang="ru-RU" sz="1650" dirty="0"/>
              <a:t>1. Утвердить прилагаемый профессиональный стандарт «Педагог (педагогическая деятельность в сфере дошкольного, начального общего, основного общего, среднего общего образования) (воспитатель, учитель)».</a:t>
            </a:r>
          </a:p>
          <a:p>
            <a:pPr algn="just"/>
            <a:r>
              <a:rPr lang="ru-RU" sz="1650" dirty="0"/>
              <a:t>2. Установить, что профессиональный стандарт «Педагог (педагогическая деятельность в сфере дошкольного, начального общего, основного общего, среднего общего образования) (воспитатель, учитель)» применяется работодателями при формировании кадровой политики и в управлении персоналом, при организации обучения и аттестации работников, заключении трудовых договоров, разработке должностных инструкций и установлении систем оплаты труда с 1 января 2015 года</a:t>
            </a:r>
            <a:r>
              <a:rPr lang="ru-RU" sz="1650" dirty="0" smtClean="0"/>
              <a:t>.</a:t>
            </a:r>
          </a:p>
          <a:p>
            <a:pPr algn="just"/>
            <a:endParaRPr lang="ru-RU" sz="1650" dirty="0"/>
          </a:p>
          <a:p>
            <a:pPr algn="just"/>
            <a:r>
              <a:rPr lang="ru-RU" sz="1650" b="1" dirty="0" smtClean="0"/>
              <a:t>Министр               М.А</a:t>
            </a:r>
            <a:r>
              <a:rPr lang="ru-RU" sz="1650" b="1" dirty="0"/>
              <a:t>. </a:t>
            </a:r>
            <a:r>
              <a:rPr lang="ru-RU" sz="1650" b="1" dirty="0" err="1"/>
              <a:t>Топилин</a:t>
            </a:r>
            <a:endParaRPr lang="ru-RU" sz="1650" b="1" dirty="0"/>
          </a:p>
        </p:txBody>
      </p:sp>
    </p:spTree>
    <p:extLst>
      <p:ext uri="{BB962C8B-B14F-4D97-AF65-F5344CB8AC3E}">
        <p14:creationId xmlns:p14="http://schemas.microsoft.com/office/powerpoint/2010/main" val="404906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">
        <p14:prism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104256" y="83671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Компетентность</a:t>
            </a:r>
            <a:r>
              <a:rPr lang="ru-RU" dirty="0"/>
              <a:t> - это личностная характеристика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635896" y="146974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Компетенция</a:t>
            </a:r>
            <a:r>
              <a:rPr lang="ru-RU" dirty="0"/>
              <a:t> - это совокупность конкретных профессиональных качеств.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21024" y="3938866"/>
            <a:ext cx="67692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Профессиональная компетентность</a:t>
            </a:r>
            <a:r>
              <a:rPr lang="ru-RU" dirty="0"/>
              <a:t> - это способность педагога решать профессиональные проблемы, задачи в условиях профессиональной деятельности.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21024" y="5013176"/>
            <a:ext cx="67692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Профессиональная компетентность</a:t>
            </a:r>
            <a:r>
              <a:rPr lang="ru-RU" dirty="0"/>
              <a:t> - это сумма знаний и умений, которая определяет результативность и эффективность труда, это комбинация личностных и профессиональных качеств.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259632" y="2161958"/>
            <a:ext cx="676927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Под </a:t>
            </a:r>
            <a:r>
              <a:rPr lang="ru-RU" b="1" dirty="0" smtClean="0"/>
              <a:t>Профессиональной компетентностью </a:t>
            </a:r>
            <a:r>
              <a:rPr lang="ru-RU" dirty="0"/>
              <a:t>необходимо </a:t>
            </a:r>
            <a:r>
              <a:rPr lang="ru-RU" dirty="0" smtClean="0"/>
              <a:t>понимать:</a:t>
            </a:r>
          </a:p>
          <a:p>
            <a:pPr algn="just"/>
            <a:r>
              <a:rPr lang="ru-RU" dirty="0" smtClean="0"/>
              <a:t>- совокупность </a:t>
            </a:r>
            <a:r>
              <a:rPr lang="ru-RU" dirty="0"/>
              <a:t>профессиональных компетенций педагога, уровень которых сформирован в конкретный момент </a:t>
            </a:r>
            <a:r>
              <a:rPr lang="ru-RU" dirty="0" smtClean="0"/>
              <a:t>времени;</a:t>
            </a:r>
          </a:p>
          <a:p>
            <a:pPr algn="just"/>
            <a:r>
              <a:rPr lang="ru-RU" dirty="0" smtClean="0"/>
              <a:t>- норму </a:t>
            </a:r>
            <a:r>
              <a:rPr lang="ru-RU" dirty="0"/>
              <a:t>к образовательной подготовке педагога в некотором аспекте его деятельности, к которой необходимо стремиться. </a:t>
            </a:r>
          </a:p>
        </p:txBody>
      </p:sp>
    </p:spTree>
    <p:extLst>
      <p:ext uri="{BB962C8B-B14F-4D97-AF65-F5344CB8AC3E}">
        <p14:creationId xmlns:p14="http://schemas.microsoft.com/office/powerpoint/2010/main" val="110230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">
        <p14:prism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201944024"/>
              </p:ext>
            </p:extLst>
          </p:nvPr>
        </p:nvGraphicFramePr>
        <p:xfrm>
          <a:off x="323528" y="476672"/>
          <a:ext cx="8568952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304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">
        <p14:prism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:\User\Downloads\IMG_20191111_170936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4" b="10666"/>
          <a:stretch/>
        </p:blipFill>
        <p:spPr bwMode="auto">
          <a:xfrm>
            <a:off x="1187624" y="908720"/>
            <a:ext cx="6768752" cy="49685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6270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">
        <p14:prism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 txBox="1">
            <a:spLocks/>
          </p:cNvSpPr>
          <p:nvPr/>
        </p:nvSpPr>
        <p:spPr>
          <a:xfrm>
            <a:off x="438944" y="1700808"/>
            <a:ext cx="8229600" cy="1252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6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Спасибо  за  внимание!</a:t>
            </a:r>
            <a:endParaRPr lang="ru-RU" sz="66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1266" name="Picture 2" descr="C:\Users\Evgeniy\Desktop\фото ПРОФСОЮЗ 2015-16 гг\фон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504" y="2939335"/>
            <a:ext cx="4536504" cy="285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07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">
        <p14:prism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2690</TotalTime>
  <Words>475</Words>
  <Application>Microsoft Office PowerPoint</Application>
  <PresentationFormat>Экран (4:3)</PresentationFormat>
  <Paragraphs>32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Evgeniy</dc:creator>
  <cp:lastModifiedBy>Пользователь</cp:lastModifiedBy>
  <cp:revision>193</cp:revision>
  <dcterms:created xsi:type="dcterms:W3CDTF">2017-05-04T15:22:05Z</dcterms:created>
  <dcterms:modified xsi:type="dcterms:W3CDTF">2019-11-26T09:03:00Z</dcterms:modified>
</cp:coreProperties>
</file>