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63" r:id="rId8"/>
    <p:sldId id="264" r:id="rId9"/>
    <p:sldId id="27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701"/>
    <a:srgbClr val="B92900"/>
    <a:srgbClr val="BC2900"/>
    <a:srgbClr val="E1542A"/>
    <a:srgbClr val="FB6E2D"/>
    <a:srgbClr val="A11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12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65163"/>
            <a:ext cx="7835900" cy="2387600"/>
          </a:xfrm>
        </p:spPr>
        <p:txBody>
          <a:bodyPr anchor="b">
            <a:noAutofit/>
          </a:bodyPr>
          <a:lstStyle>
            <a:lvl1pPr algn="ctr">
              <a:defRPr sz="8800" b="1" cap="none" spc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BC2900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1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effectLst>
            <a:glow rad="127000">
              <a:schemeClr val="accent1">
                <a:alpha val="59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7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6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3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4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3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2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2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4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0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1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effectLst>
            <a:glow rad="127000">
              <a:schemeClr val="accent1">
                <a:alpha val="59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E3FC4-0F5C-4B4C-B1B0-854966DCF25E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AF5A7-9CF7-4D24-9D85-F94B85CA1B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spc="0">
          <a:ln w="13462">
            <a:solidFill>
              <a:schemeClr val="bg1"/>
            </a:solidFill>
            <a:prstDash val="solid"/>
          </a:ln>
          <a:solidFill>
            <a:srgbClr val="C02701"/>
          </a:solidFill>
          <a:effectLst>
            <a:glow rad="101600">
              <a:schemeClr val="bg1">
                <a:alpha val="6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152400"/>
            <a:ext cx="7774367" cy="3162300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txBody>
          <a:bodyPr>
            <a:normAutofit fontScale="90000"/>
          </a:bodyPr>
          <a:lstStyle/>
          <a:p>
            <a:r>
              <a:rPr lang="ru-RU" sz="2000" b="0" cap="sm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</a:t>
            </a:r>
            <a:r>
              <a:rPr lang="ru-RU" sz="20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иципальное бюджетное дошкольное образовательное учреждение </a:t>
            </a:r>
            <a:br>
              <a:rPr lang="ru-RU" sz="20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«Детский сад №83»</a:t>
            </a: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Проект: </a:t>
            </a:r>
            <a:r>
              <a:rPr lang="ru-RU" sz="6700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Книга Памяти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solidFill>
                  <a:srgbClr val="002060"/>
                </a:solidFill>
                <a:cs typeface="Mongolian Baiti" pitchFamily="66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cs typeface="Mongolian Baiti" pitchFamily="66" charset="0"/>
              </a:rPr>
            </a:br>
            <a:endParaRPr lang="ru-RU" sz="1800" dirty="0">
              <a:solidFill>
                <a:srgbClr val="002060"/>
              </a:solidFill>
              <a:cs typeface="Mongolian Baiti" pitchFamily="66" charset="0"/>
            </a:endParaRPr>
          </a:p>
        </p:txBody>
      </p:sp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pic>
        <p:nvPicPr>
          <p:cNvPr id="4" name="Рисунок 3" descr="310ef827bf7b3a3c3b0cc5422111ac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768600"/>
            <a:ext cx="61722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28650" y="469901"/>
            <a:ext cx="7886700" cy="5321299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sz="7400" b="1" dirty="0" smtClean="0"/>
          </a:p>
          <a:p>
            <a:pPr>
              <a:buNone/>
            </a:pPr>
            <a:r>
              <a:rPr lang="ru-RU" sz="7400" b="1" dirty="0" smtClean="0"/>
              <a:t>Вид проекта:</a:t>
            </a:r>
            <a:r>
              <a:rPr lang="ru-RU" sz="4900" b="1" dirty="0" smtClean="0"/>
              <a:t> открытый, творческий, краткосрочный.</a:t>
            </a:r>
          </a:p>
          <a:p>
            <a:pPr>
              <a:buNone/>
            </a:pPr>
            <a:r>
              <a:rPr lang="ru-RU" sz="4900" b="1" dirty="0" smtClean="0"/>
              <a:t> </a:t>
            </a:r>
          </a:p>
          <a:p>
            <a:pPr>
              <a:buNone/>
            </a:pPr>
            <a:r>
              <a:rPr lang="ru-RU" sz="6200" b="1" dirty="0" smtClean="0"/>
              <a:t>Продолжительность проекта:</a:t>
            </a:r>
            <a:r>
              <a:rPr lang="ru-RU" sz="7400" b="1" dirty="0" smtClean="0"/>
              <a:t> </a:t>
            </a:r>
            <a:r>
              <a:rPr lang="ru-RU" sz="4900" b="1" dirty="0" smtClean="0"/>
              <a:t>15 апреля 2020г. – 10 мая 2020г.</a:t>
            </a:r>
          </a:p>
          <a:p>
            <a:pPr>
              <a:buNone/>
            </a:pPr>
            <a:r>
              <a:rPr lang="ru-RU" sz="4900" b="1" dirty="0" smtClean="0"/>
              <a:t> </a:t>
            </a:r>
          </a:p>
          <a:p>
            <a:pPr>
              <a:buNone/>
            </a:pPr>
            <a:r>
              <a:rPr lang="ru-RU" sz="7400" b="1" dirty="0" smtClean="0"/>
              <a:t>Участники проекта: </a:t>
            </a:r>
            <a:r>
              <a:rPr lang="ru-RU" sz="4900" b="1" dirty="0" smtClean="0"/>
              <a:t> воспитанники детского сада, семьи воспитанников.</a:t>
            </a:r>
          </a:p>
          <a:p>
            <a:pPr>
              <a:buNone/>
            </a:pPr>
            <a:endParaRPr lang="ru-RU" sz="7400" b="1" dirty="0" smtClean="0"/>
          </a:p>
          <a:p>
            <a:pPr>
              <a:buNone/>
            </a:pPr>
            <a:r>
              <a:rPr lang="ru-RU" sz="7400" b="1" dirty="0" smtClean="0"/>
              <a:t>Актуальность проекта </a:t>
            </a:r>
            <a:r>
              <a:rPr lang="ru-RU" sz="4900" b="1" dirty="0" smtClean="0"/>
              <a:t>в том, что, к сожалению, мы живем в то время, когда появились люди, желающие «переписать историю»… Со слезами на глазах мы видим то, как  в соседних государствах оскверняются памятники военных лет, как запрещаются парады и символы Победы. Нельзя оставаться равнодушными к происходящему. В далеких 40-х годах наши прадеды пожертвовали своей жизнью, борясь с фашистскими захватчиками, ради того, чтобы подарить мирное небо над головой и беззаботный детский смех. Победа ковалась на фронтах и в тылу. В России нет ни одной семьи, которую бы не затронуло эхо той страшной войны. Как важно помнить об этом и донести до каждого последующего поколения эту память</a:t>
            </a:r>
            <a:r>
              <a:rPr lang="ru-RU" sz="3400" b="1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30200" y="208752"/>
            <a:ext cx="88138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 нацелен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на патриотическое воспитание дошкольников, на пробуждение у них интереса к событиям Великой Отечественной войны и чувства гордости за свою страну и членов своей семьи, внесших вклад в защиту нашей Родины.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   Формирование семейных ценностей и традиций, приобщение подрастающего поколения к памятным событиям Великой Отечественной войны – основные образовательные задачи проектной деятельности.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Детство – это тот замечательный период, когда закладываются основные жизненные принципы и приоритеты еще пока маленького, но уже гражданина своей страны. На нас, взрослых лежит огромная ответственность за то, чтобы память о войне продолжала жить в каждом сердце.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   Древние говорили: «Если войну забывают, начинается новая».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-383079"/>
            <a:ext cx="84328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 проекта: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сбор материалов для книги—памяти;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поиск и сохранение информации о родственниках, которые сражались на фронтах, работали в тылу во время Великой Отечественной войны 1941-1945г;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узнать о героическом прошлом своей семьи.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проекта: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родителей и для детей: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изучить семейный архив, фотографии;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записать рассказы о родственниках - участниках войны;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укрепить связь поколений на основе работы по поиску информации для создания книги памяти;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воспитание нравственно-патриотических чувств дошкольников на основе исторических данных, тесно связанных с семейными традициями.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для воспитателей: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продолжать оформление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книги памяти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фотографиями и краткими сведениями об участниках Великой Отечественной Войны, чьи потомки посещают наш детский сад.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1000" y="457334"/>
            <a:ext cx="84582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Методы работы над проектом: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Сбор, изучение и анализ материалов, документов (фото, воспоминания, анкетирование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-Подготовка и проведение мероприятий;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-Систематизация и обобщение материалов проекта.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Ожидаемые результаты проекта: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Пополнение мини – музея групп  «Мы помним и гордимся»;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Собраны и оформлены бесценные материалы о защитниках Родины в годы Великой Отечественной войны, тружениках тыла. </a:t>
            </a: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основе работы по нравственно-патриотическому воспитанию возникла связь поколений;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Родители из сторонних наблюдателей стали активными участниками педагогического процесса.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5101" y="546100"/>
          <a:ext cx="8813802" cy="525674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91091"/>
                <a:gridCol w="2101651"/>
                <a:gridCol w="2794347"/>
                <a:gridCol w="3326713"/>
              </a:tblGrid>
              <a:tr h="67458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работ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Виды работ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Задачи этапа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311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Изучение проблемы патриотического воспитания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с научной и документальной литературой, поиск в интернете, изучение проблем патриотического воспитания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ознакомиться с формами и тематикой различных социальных проектов, определить задачи, цели и конечный результат проекта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560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Составление плана и определение методов реализации проекта.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анкетирование и родителей, обработка анкет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определить вопросы, наиболее значимые для определения проблем патриотического воспитания в детском саду и дома, реализации проекта, определить степень актуальности данного социального проекта.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7000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Исследовательская работа. Составление книги памяти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подготовка информационного письма о сборе информации, подготовка материалов для создания книги, экспозиции музея, выставка творческих работ, презентация книги.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привлечение внимания воспитанников и их родителей к вопросам патриотизма; воспитание у чувства уважения к Родине.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788595" y="28545"/>
            <a:ext cx="35668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План реализации проекта: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649326" y="-63787"/>
            <a:ext cx="38453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Календарно- тематический план работы: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41299" y="482597"/>
          <a:ext cx="8737601" cy="583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901"/>
                <a:gridCol w="4318000"/>
                <a:gridCol w="1587500"/>
                <a:gridCol w="2362200"/>
              </a:tblGrid>
              <a:tr h="2540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 проведения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Участники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Анкетирование родителей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родители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5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Беседа «Я помню, я горжусь»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дети.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46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Чтение художественной литературы на военную тематику, разучивание стихотворений о войне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23.04-8.05.2020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родители,</a:t>
                      </a:r>
                      <a:r>
                        <a:rPr lang="ru-RU" sz="13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дети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Рассматривание иллюстраций на военную тематику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3.05.2020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родители,</a:t>
                      </a:r>
                      <a:r>
                        <a:rPr lang="ru-RU" sz="13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дети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Прослушивание песен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военных 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лет</a:t>
                      </a:r>
                    </a:p>
                  </a:txBody>
                  <a:tcPr marL="94615" marR="946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8.05.2020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</a:t>
                      </a: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ru-RU" sz="130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родители,</a:t>
                      </a:r>
                      <a:r>
                        <a:rPr lang="ru-RU" sz="1300" baseline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30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дети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8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Консультации для родителей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-«Поиск информации об участниках боевых действий»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«День Великой Победы. Поговорим с ребенком о войне»;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родители.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087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«Мои родные в Великую Отечественную войну» сбор информации.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18.04-25.04.20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 детей и родителей.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«История моей семьи – история победы» поисковая работа.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.04-30.04.20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 участников проекта.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«А в нашей семье…» рассказы детей.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.05.20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 участников проекта.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Оформление книги 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памяти, публикация 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электронной версии на сайте детского сада.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-09.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05.</a:t>
                      </a: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Семейная экскурсия выходного дня «День победы»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09.05.20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 детей и родителей.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Презентация проекта </a:t>
                      </a: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Книга памяти</a:t>
                      </a:r>
                      <a:r>
                        <a:rPr lang="en-US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14.05.20</a:t>
                      </a: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 участников проекта.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Оформление уголков в группах</a:t>
                      </a:r>
                      <a:r>
                        <a:rPr lang="ru-RU" sz="13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 садике.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24.04.2020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Воспитатель, родители.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499100"/>
            <a:ext cx="6664325" cy="1714500"/>
          </a:xfrm>
          <a:prstGeom prst="rect">
            <a:avLst/>
          </a:prstGeom>
        </p:spPr>
      </p:pic>
      <p:pic>
        <p:nvPicPr>
          <p:cNvPr id="3" name="Рисунок 2" descr="PHOTO-2020-04-28-16-10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8166" y="152400"/>
            <a:ext cx="2455333" cy="1841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0200" y="0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Уголки в садике и группах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PHOTO-2020-04-28-16-19-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9900" y="3708400"/>
            <a:ext cx="2159000" cy="2997200"/>
          </a:xfrm>
          <a:prstGeom prst="rect">
            <a:avLst/>
          </a:prstGeom>
        </p:spPr>
      </p:pic>
      <p:pic>
        <p:nvPicPr>
          <p:cNvPr id="7" name="Рисунок 6" descr="PHOTO-2020-04-28-16-19-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94074" y="2997200"/>
            <a:ext cx="2219325" cy="2959100"/>
          </a:xfrm>
          <a:prstGeom prst="rect">
            <a:avLst/>
          </a:prstGeom>
        </p:spPr>
      </p:pic>
      <p:pic>
        <p:nvPicPr>
          <p:cNvPr id="8" name="Рисунок 7" descr="PHOTO-2020-04-28-16-45-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0988" y="3055900"/>
            <a:ext cx="1774012" cy="2862299"/>
          </a:xfrm>
          <a:prstGeom prst="rect">
            <a:avLst/>
          </a:prstGeom>
        </p:spPr>
      </p:pic>
      <p:pic>
        <p:nvPicPr>
          <p:cNvPr id="9" name="Рисунок 8" descr="PHOTO-2020-04-28-16-45-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3988" y="3053501"/>
            <a:ext cx="1611394" cy="2864700"/>
          </a:xfrm>
          <a:prstGeom prst="rect">
            <a:avLst/>
          </a:prstGeom>
        </p:spPr>
      </p:pic>
      <p:pic>
        <p:nvPicPr>
          <p:cNvPr id="10" name="Рисунок 9" descr="PHOTO-2020-04-28-16-20-07.jpg"/>
          <p:cNvPicPr>
            <a:picLocks noChangeAspect="1"/>
          </p:cNvPicPr>
          <p:nvPr/>
        </p:nvPicPr>
        <p:blipFill>
          <a:blip r:embed="rId8" cstate="print"/>
          <a:srcRect b="7822"/>
          <a:stretch>
            <a:fillRect/>
          </a:stretch>
        </p:blipFill>
        <p:spPr>
          <a:xfrm>
            <a:off x="215900" y="368300"/>
            <a:ext cx="5842000" cy="2476501"/>
          </a:xfrm>
          <a:prstGeom prst="rect">
            <a:avLst/>
          </a:prstGeom>
        </p:spPr>
      </p:pic>
      <p:pic>
        <p:nvPicPr>
          <p:cNvPr id="11" name="Рисунок 10" descr="PHOTO-2020-04-28-16-16-4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89700" y="2019300"/>
            <a:ext cx="2501900" cy="165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2200" y="444500"/>
            <a:ext cx="7797800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/>
            <a:r>
              <a:rPr lang="ru-RU" sz="8000" b="1" cap="sm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Книга Памяти</a:t>
            </a:r>
            <a:endParaRPr lang="ru-RU" sz="8000" b="1" dirty="0"/>
          </a:p>
        </p:txBody>
      </p:sp>
      <p:pic>
        <p:nvPicPr>
          <p:cNvPr id="4" name="Рисунок 3" descr="310ef827bf7b3a3c3b0cc5422111ac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4800" y="1955800"/>
            <a:ext cx="75692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664200"/>
            <a:ext cx="6664325" cy="1549400"/>
          </a:xfrm>
          <a:prstGeom prst="rect">
            <a:avLst/>
          </a:prstGeom>
        </p:spPr>
      </p:pic>
      <p:pic>
        <p:nvPicPr>
          <p:cNvPr id="4" name="Рисунок 3" descr="PHOTO-2020-04-28-16-09-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52400"/>
            <a:ext cx="84836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638800"/>
            <a:ext cx="6664325" cy="1574800"/>
          </a:xfrm>
          <a:prstGeom prst="rect">
            <a:avLst/>
          </a:prstGeom>
        </p:spPr>
      </p:pic>
      <p:pic>
        <p:nvPicPr>
          <p:cNvPr id="3" name="Рисунок 2" descr="PHOTO-2020-04-28-16-11-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7700" y="228600"/>
            <a:ext cx="57404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638800"/>
            <a:ext cx="6664325" cy="1574800"/>
          </a:xfrm>
          <a:prstGeom prst="rect">
            <a:avLst/>
          </a:prstGeom>
        </p:spPr>
      </p:pic>
      <p:pic>
        <p:nvPicPr>
          <p:cNvPr id="3" name="Рисунок 2" descr="PHOTO-2020-04-28-16-14-2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00550" y="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pic>
        <p:nvPicPr>
          <p:cNvPr id="3" name="Рисунок 2" descr="PHOTO-2020-04-28-16-14-21.jpg"/>
          <p:cNvPicPr>
            <a:picLocks noChangeAspect="1"/>
          </p:cNvPicPr>
          <p:nvPr/>
        </p:nvPicPr>
        <p:blipFill>
          <a:blip r:embed="rId3" cstate="print"/>
          <a:srcRect b="17575"/>
          <a:stretch>
            <a:fillRect/>
          </a:stretch>
        </p:blipFill>
        <p:spPr>
          <a:xfrm>
            <a:off x="3378200" y="201648"/>
            <a:ext cx="5607050" cy="57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562600"/>
            <a:ext cx="6664325" cy="1651000"/>
          </a:xfrm>
          <a:prstGeom prst="rect">
            <a:avLst/>
          </a:prstGeom>
        </p:spPr>
      </p:pic>
      <p:pic>
        <p:nvPicPr>
          <p:cNvPr id="3" name="Рисунок 2" descr="PHOTO-2020-04-28-16-15-51.jpg"/>
          <p:cNvPicPr>
            <a:picLocks noChangeAspect="1"/>
          </p:cNvPicPr>
          <p:nvPr/>
        </p:nvPicPr>
        <p:blipFill>
          <a:blip r:embed="rId3" cstate="print"/>
          <a:srcRect t="21666" b="21852"/>
          <a:stretch>
            <a:fillRect/>
          </a:stretch>
        </p:blipFill>
        <p:spPr>
          <a:xfrm>
            <a:off x="255587" y="215900"/>
            <a:ext cx="3857625" cy="3873500"/>
          </a:xfrm>
          <a:prstGeom prst="rect">
            <a:avLst/>
          </a:prstGeom>
        </p:spPr>
      </p:pic>
      <p:pic>
        <p:nvPicPr>
          <p:cNvPr id="4" name="Рисунок 3" descr="PHOTO-2020-04-28-16-15-51 (1).jpg"/>
          <p:cNvPicPr>
            <a:picLocks noChangeAspect="1"/>
          </p:cNvPicPr>
          <p:nvPr/>
        </p:nvPicPr>
        <p:blipFill>
          <a:blip r:embed="rId4" cstate="print"/>
          <a:srcRect l="4568" t="2963" r="7777" b="3704"/>
          <a:stretch>
            <a:fillRect/>
          </a:stretch>
        </p:blipFill>
        <p:spPr>
          <a:xfrm>
            <a:off x="4267200" y="0"/>
            <a:ext cx="45085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pic>
        <p:nvPicPr>
          <p:cNvPr id="3" name="Рисунок 2" descr="PHOTO-2020-04-28-16-41-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495153" y="-688579"/>
            <a:ext cx="5522119" cy="736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511800"/>
            <a:ext cx="6664325" cy="1701800"/>
          </a:xfrm>
          <a:prstGeom prst="rect">
            <a:avLst/>
          </a:prstGeom>
        </p:spPr>
      </p:pic>
      <p:pic>
        <p:nvPicPr>
          <p:cNvPr id="3" name="Рисунок 2" descr="PHOTO-2020-04-28-17-20-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45000" y="156632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08600"/>
            <a:ext cx="6664325" cy="1905000"/>
          </a:xfrm>
          <a:prstGeom prst="rect">
            <a:avLst/>
          </a:prstGeom>
        </p:spPr>
      </p:pic>
      <p:pic>
        <p:nvPicPr>
          <p:cNvPr id="3" name="Рисунок 2" descr="PHOTO-2020-04-28-16-11-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100" y="190501"/>
            <a:ext cx="4064000" cy="31368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43400" y="177800"/>
            <a:ext cx="4800600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Сугыш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ятимлек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ачлык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...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Хәзерге заман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баласы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өчен бу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күренешләр түгел, сүзләр дә ят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Без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аларны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кинолар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карап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китаплардан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укып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кына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беләбез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Мин,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кечкенәдән әби-бабай белән үскән кыз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сугыш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заманында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булган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хәлләр турында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алардан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ишеткәләдем.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Һәм өй түрендә торучы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фотосурәткә гел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күзем төшә иде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Бу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фотосурәттә бабамның әти-әнисенең кызганыч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авыр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тормышы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яшеренгән.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Сүзем Мамадыш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районы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Усали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элекке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Өчиле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авылында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гомер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итүче Зиннәтов Миңнулла Зиннәт улы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турында</a:t>
            </a:r>
            <a:endParaRPr lang="ru-RU" sz="13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“Әтине күргән дә булмады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Ятимлекнең нәрсә икәнен аны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үз җилкәсендә күтәргән кеше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генә беләдер, мөгаен.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Ә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сугыш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исә күпме гаиләләрне җимергән, балаларны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ятим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калдырган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Әтисен фотосурәт аркылы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гына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белгән Миңнулла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бабам,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бу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авыр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тормышны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исендә калдырганча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үзе сөйләп бирде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300" b="1" dirty="0" smtClean="0">
                <a:latin typeface="Arial" pitchFamily="34" charset="0"/>
                <a:cs typeface="Arial" pitchFamily="34" charset="0"/>
              </a:rPr>
              <a:t>- 1941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елның матур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көнендә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минем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әти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Зиннәт була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инде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ул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Өчиледә яшәүче Сүрия исемле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кызга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өйләнә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Бик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матур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пар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булар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алар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Сүрия кайнанасы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Шәмсехәят әби белән бергә яши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Әле гаилә булып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яши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генә башлаган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яшь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парларның бәхетле чаклары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озакка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сузылмый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Шулай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иңне-иңгә куеп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яшәп ятканда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сугыш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дигән афәт килеп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җитә...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Әтигә сугышка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китәргә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повестка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тоттыралар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Ә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әнинең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бала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табар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вакыты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җиткән була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Усали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авыл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хастаханәсенә алып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китәләр.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Сөекле хатыны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янына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барып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хәлен сорарга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да, кем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туасын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белергә дә вакыт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бирмиләр аңа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Фронтка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китәргә кирәк...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дип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башлады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сүзен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бабам.</a:t>
            </a:r>
            <a:endParaRPr lang="ru-RU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3479799"/>
            <a:ext cx="3670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Интервью у дедушки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Воспитанник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Зиннатов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Адель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Воспитатель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Габсалямова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Райхан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Масгутовна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46700"/>
            <a:ext cx="6664325" cy="1866900"/>
          </a:xfrm>
          <a:prstGeom prst="rect">
            <a:avLst/>
          </a:prstGeom>
        </p:spPr>
      </p:pic>
      <p:pic>
        <p:nvPicPr>
          <p:cNvPr id="3" name="Рисунок 2" descr="PHOTO-2020-04-28-17-59-15.jpg"/>
          <p:cNvPicPr>
            <a:picLocks noChangeAspect="1"/>
          </p:cNvPicPr>
          <p:nvPr/>
        </p:nvPicPr>
        <p:blipFill>
          <a:blip r:embed="rId3" cstate="print"/>
          <a:srcRect b="49446"/>
          <a:stretch>
            <a:fillRect/>
          </a:stretch>
        </p:blipFill>
        <p:spPr>
          <a:xfrm>
            <a:off x="368300" y="177800"/>
            <a:ext cx="85471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359400"/>
            <a:ext cx="6664325" cy="1854200"/>
          </a:xfrm>
          <a:prstGeom prst="rect">
            <a:avLst/>
          </a:prstGeom>
        </p:spPr>
      </p:pic>
      <p:pic>
        <p:nvPicPr>
          <p:cNvPr id="3" name="Рисунок 2" descr="PHOTO-2020-04-28-17-59-15 (1).jpg"/>
          <p:cNvPicPr>
            <a:picLocks noChangeAspect="1"/>
          </p:cNvPicPr>
          <p:nvPr/>
        </p:nvPicPr>
        <p:blipFill>
          <a:blip r:embed="rId3" cstate="print"/>
          <a:srcRect t="48922"/>
          <a:stretch>
            <a:fillRect/>
          </a:stretch>
        </p:blipFill>
        <p:spPr>
          <a:xfrm>
            <a:off x="343704" y="190500"/>
            <a:ext cx="8622496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-75_logotip_gorizont_um-01_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4" y="5041900"/>
            <a:ext cx="6664325" cy="2171700"/>
          </a:xfrm>
          <a:prstGeom prst="rect">
            <a:avLst/>
          </a:prstGeom>
        </p:spPr>
      </p:pic>
      <p:pic>
        <p:nvPicPr>
          <p:cNvPr id="15" name="Рисунок 14" descr="310ef827bf7b3a3c3b0cc5422111ac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18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828</Words>
  <Application>Microsoft Office PowerPoint</Application>
  <PresentationFormat>Экран (4:3)</PresentationFormat>
  <Paragraphs>128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Муниципальное бюджетное дошкольное образовательное учреждение  «Детский сад №83»        Проект: Книга Памяти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</dc:title>
  <dc:creator>pptforschool.ru</dc:creator>
  <cp:lastModifiedBy>диана</cp:lastModifiedBy>
  <cp:revision>24</cp:revision>
  <dcterms:created xsi:type="dcterms:W3CDTF">2018-04-27T13:50:25Z</dcterms:created>
  <dcterms:modified xsi:type="dcterms:W3CDTF">2020-05-07T07:51:26Z</dcterms:modified>
</cp:coreProperties>
</file>