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39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285" y="1594410"/>
            <a:ext cx="2541265" cy="338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644538" y="849086"/>
            <a:ext cx="8059783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Мартынова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Геннадьевна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консультационного центра «Компас»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лет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Елабужский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государственный педагогический институт по специальности учитель языка и литературы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квалификации: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ФГАУ ВО «Казанский (Приволжский) федеральный университет» по программе «Менеджмент в образовании»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494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31476" y="391886"/>
            <a:ext cx="7785461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Валиуллина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Гулина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Халимовна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Старший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консультант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информационным 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вопросам </a:t>
            </a:r>
            <a:endParaRPr kumimoji="0" lang="ru-RU" sz="24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Стаж работы: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 лет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ФГАОУ ВПО «Казанский (Приволжский)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федеральный университет» учитель истории и права по специальности «История с дополнительной специальностью «Юриспруденция»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Повышение квалификации: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«</a:t>
            </a:r>
            <a:r>
              <a:rPr kumimoji="0" lang="ru-RU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Набережночелнинский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государственный педагогический университет» по </a:t>
            </a:r>
            <a:r>
              <a:rPr kumimoji="0" lang="ru-RU" sz="2400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«Психолого-педагогические аспекты профессиональной компетентности педагога дошкольного образования в условиях реализации ФГОС»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954" y="1651692"/>
            <a:ext cx="2289476" cy="3122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4177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70664" y="522514"/>
            <a:ext cx="8059783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Бусарева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Ирина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Аркадьевна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 консультационного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</a:t>
            </a:r>
            <a:r>
              <a:rPr lang="ru-RU" sz="2400" b="1" noProof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речевому развитию 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Стаж работы в этой области: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лет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ЧОУ ВО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инновационный университет имени В.Г.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Тимирясова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(ИЭУП) г. Казань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специальности «Специальное (дефектологическое) образование»  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Повышение квалификации: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ЧОУ ВО «Казанский инновационный университет имени В.Г. </a:t>
            </a:r>
            <a:r>
              <a:rPr kumimoji="0" lang="ru-RU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Тимирясова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(ИЭУП) по программе дополнительного образования «Логопедические формы и технологии в условиях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инноваций в образовании»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99" y="1706562"/>
            <a:ext cx="2177542" cy="30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08053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53098" y="470263"/>
            <a:ext cx="8216538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Султанбекова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Юлия Владимировна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Специалист консультационного центра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 физическому развитию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24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Стаж работы: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лет, имеет 1 квалификационную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категорию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ФГОУ ВПО «Камская государственная академия физической культуры и спорта и туризма» по специальности «Физическая культура и спорт»</a:t>
            </a:r>
          </a:p>
          <a:p>
            <a:pPr lvl="0"/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Повышение квалификации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ЧОУ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«Казанский инновационный университет имени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В.Г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Тимирясова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(ИЭУП) по программе дополнительного образования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«Современные подходы к организации инклюзивного образования в условиях реализации </a:t>
            </a: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ДО»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679" y="1688538"/>
            <a:ext cx="2010602" cy="2822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09717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57601" y="470263"/>
            <a:ext cx="8059783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Юнусова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Гульназ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Халимовна</a:t>
            </a:r>
            <a:endParaRPr kumimoji="0" lang="ru-RU" sz="36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Специалист консультационного центра по психолого-коррекционной работе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Стаж работы в этой области: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15 лет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ru-RU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Елабужский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государственный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институт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 специальности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«Практическая психология»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Повышение квалификации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ЧОУ ВО «Казанский инновационный университет имени В.Г.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Тимирясова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(ИЭУП) по программе дополнительного образования «Современные подходы к организации инклюзивного образования в условиях реализации </a:t>
            </a:r>
          </a:p>
          <a:p>
            <a:pPr lvl="0"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ДО»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966" t="30506" r="42177" b="56767"/>
          <a:stretch/>
        </p:blipFill>
        <p:spPr>
          <a:xfrm>
            <a:off x="864065" y="1671418"/>
            <a:ext cx="2299663" cy="3108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76050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57601" y="613954"/>
            <a:ext cx="805978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Столярова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Ольга Александровна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Специалист КЦ</a:t>
            </a:r>
            <a:endParaRPr kumimoji="0" lang="ru-RU" sz="24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Стаж работы в этой области: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18 лет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ru-RU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Елабужское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медицинское училище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 специальности «Сестринское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дело в педиатрии»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Повышение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квалификации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ГАПОУ «</a:t>
            </a:r>
            <a:r>
              <a:rPr kumimoji="0" lang="ru-RU" sz="2400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Мензилинское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медицинское училище» по программе «Первичная медико-санитарная помощь детям»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59" t="13397" r="24848" b="39924"/>
          <a:stretch/>
        </p:blipFill>
        <p:spPr>
          <a:xfrm>
            <a:off x="914400" y="1588427"/>
            <a:ext cx="2243816" cy="2939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71085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40035" y="548640"/>
            <a:ext cx="8190412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Сметанина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Юрьевна</a:t>
            </a:r>
            <a:endParaRPr kumimoji="0" lang="ru-RU" sz="36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Консультант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КЦ</a:t>
            </a:r>
            <a:endParaRPr kumimoji="0" lang="ru-RU" sz="24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Стаж работы: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 лет,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имеет 1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квалификационную категорию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ru-RU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Елабужский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государственный педагогический </a:t>
            </a:r>
            <a:r>
              <a:rPr kumimoji="0" lang="ru-RU" sz="2400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инсти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тут по специальности «Дошкольное образование»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Повышение квалификации: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ЧОУ ВО «Казанский инновационный университет имени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В.Г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Тимирясова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(ИЭУП) по программе дополнительного образования «Современные подходы к организации инклюзивного образования в условиях реализации 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ДО»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714" t="20468" r="20930" b="-1"/>
          <a:stretch/>
        </p:blipFill>
        <p:spPr>
          <a:xfrm>
            <a:off x="780176" y="1797098"/>
            <a:ext cx="2090228" cy="2902423"/>
          </a:xfrm>
        </p:spPr>
      </p:pic>
    </p:spTree>
    <p:extLst>
      <p:ext uri="{BB962C8B-B14F-4D97-AF65-F5344CB8AC3E}">
        <p14:creationId xmlns:p14="http://schemas.microsoft.com/office/powerpoint/2010/main" xmlns="" val="3513907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96789" y="731520"/>
            <a:ext cx="805978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Мустафина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Эндже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Ильдусовна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Консультант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КЦ</a:t>
            </a:r>
            <a:endParaRPr kumimoji="0" lang="ru-RU" sz="24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Стаж работы в этой области: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год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ГАПОУ «Нижнекамский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педагогический колледж» город Нижнекамск Республика Татарстан по специальности «Специальное дошкольное образование»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noProof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валификация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«Воспитатель детей дошкольного возраста с отклонением в развитии и с сохраненным развитием»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765"/>
          <a:stretch/>
        </p:blipFill>
        <p:spPr>
          <a:xfrm>
            <a:off x="704675" y="1782764"/>
            <a:ext cx="2234468" cy="3076619"/>
          </a:xfrm>
        </p:spPr>
      </p:pic>
    </p:spTree>
    <p:extLst>
      <p:ext uri="{BB962C8B-B14F-4D97-AF65-F5344CB8AC3E}">
        <p14:creationId xmlns:p14="http://schemas.microsoft.com/office/powerpoint/2010/main" xmlns="" val="4068753798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125</TotalTime>
  <Words>471</Words>
  <Application>Microsoft Office PowerPoint</Application>
  <PresentationFormat>Произвольный</PresentationFormat>
  <Paragraphs>86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Рамка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Язиля Валиуллина</dc:creator>
  <cp:lastModifiedBy>Я</cp:lastModifiedBy>
  <cp:revision>17</cp:revision>
  <dcterms:created xsi:type="dcterms:W3CDTF">2021-11-10T12:48:33Z</dcterms:created>
  <dcterms:modified xsi:type="dcterms:W3CDTF">2021-11-17T11:33:58Z</dcterms:modified>
</cp:coreProperties>
</file>