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8" r:id="rId4"/>
    <p:sldId id="371" r:id="rId5"/>
    <p:sldId id="259" r:id="rId6"/>
    <p:sldId id="263" r:id="rId7"/>
    <p:sldId id="264" r:id="rId8"/>
    <p:sldId id="257" r:id="rId9"/>
    <p:sldId id="260" r:id="rId10"/>
    <p:sldId id="266" r:id="rId11"/>
    <p:sldId id="267" r:id="rId12"/>
    <p:sldId id="268" r:id="rId13"/>
    <p:sldId id="271" r:id="rId14"/>
    <p:sldId id="272" r:id="rId15"/>
    <p:sldId id="273" r:id="rId16"/>
    <p:sldId id="364" r:id="rId17"/>
    <p:sldId id="270" r:id="rId18"/>
    <p:sldId id="269" r:id="rId19"/>
    <p:sldId id="365" r:id="rId20"/>
    <p:sldId id="369" r:id="rId21"/>
    <p:sldId id="370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533"/>
    <a:srgbClr val="000000"/>
    <a:srgbClr val="FFC000"/>
    <a:srgbClr val="FAB000"/>
    <a:srgbClr val="FFFFFF"/>
    <a:srgbClr val="FBC02D"/>
    <a:srgbClr val="F0F0F0"/>
    <a:srgbClr val="4CAF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37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E54B26-CC53-4C26-89E1-4B0EBD7CD661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4D0C89F-D140-4617-B28F-6794D11BA277}">
      <dgm:prSet phldrT="[Текст]" custT="1"/>
      <dgm:spPr/>
      <dgm:t>
        <a:bodyPr/>
        <a:lstStyle/>
        <a:p>
          <a:r>
            <a:rPr lang="ru-RU" sz="2400" b="1" dirty="0">
              <a:solidFill>
                <a:srgbClr val="C00000"/>
              </a:solidFill>
              <a:latin typeface="Carisma Gothic 700 Bold" panose="02000000000000000000" pitchFamily="2" charset="-52"/>
            </a:rPr>
            <a:t>Учитель</a:t>
          </a:r>
          <a:endParaRPr lang="ru-RU" sz="3200" b="1" dirty="0">
            <a:solidFill>
              <a:srgbClr val="C00000"/>
            </a:solidFill>
            <a:latin typeface="Carisma Gothic 700 Bold" panose="02000000000000000000" pitchFamily="2" charset="-52"/>
          </a:endParaRPr>
        </a:p>
      </dgm:t>
    </dgm:pt>
    <dgm:pt modelId="{4F807744-A184-4481-934D-7698EAA8C1ED}" type="parTrans" cxnId="{A687EEE1-F846-4B0A-9B70-959EA9E434A2}">
      <dgm:prSet/>
      <dgm:spPr/>
      <dgm:t>
        <a:bodyPr/>
        <a:lstStyle/>
        <a:p>
          <a:endParaRPr lang="ru-RU"/>
        </a:p>
      </dgm:t>
    </dgm:pt>
    <dgm:pt modelId="{284FF224-148E-458E-BD6C-FB32BB1CEAFF}" type="sibTrans" cxnId="{A687EEE1-F846-4B0A-9B70-959EA9E434A2}">
      <dgm:prSet/>
      <dgm:spPr/>
      <dgm:t>
        <a:bodyPr/>
        <a:lstStyle/>
        <a:p>
          <a:endParaRPr lang="ru-RU"/>
        </a:p>
      </dgm:t>
    </dgm:pt>
    <dgm:pt modelId="{881ED78C-C420-4AF3-AFB0-D3FBDAEBEA82}">
      <dgm:prSet phldrT="[Текст]" custT="1"/>
      <dgm:spPr/>
      <dgm:t>
        <a:bodyPr/>
        <a:lstStyle/>
        <a:p>
          <a:r>
            <a:rPr lang="ru-RU" sz="2000" b="1" dirty="0">
              <a:latin typeface="Carisma Gothic 400 Regular" panose="02000000000000000000" pitchFamily="2" charset="-52"/>
            </a:rPr>
            <a:t>Уроки</a:t>
          </a:r>
        </a:p>
      </dgm:t>
    </dgm:pt>
    <dgm:pt modelId="{B5A10F2B-AB9C-4D1D-82F1-1775DE51AC5B}" type="parTrans" cxnId="{63D6553A-A093-4F6E-8D52-0C98BF2FF9D8}">
      <dgm:prSet/>
      <dgm:spPr/>
      <dgm:t>
        <a:bodyPr/>
        <a:lstStyle/>
        <a:p>
          <a:endParaRPr lang="ru-RU"/>
        </a:p>
      </dgm:t>
    </dgm:pt>
    <dgm:pt modelId="{A2810EA2-3096-428C-9C27-136EAA1D7FDF}" type="sibTrans" cxnId="{63D6553A-A093-4F6E-8D52-0C98BF2FF9D8}">
      <dgm:prSet/>
      <dgm:spPr/>
      <dgm:t>
        <a:bodyPr/>
        <a:lstStyle/>
        <a:p>
          <a:endParaRPr lang="ru-RU"/>
        </a:p>
      </dgm:t>
    </dgm:pt>
    <dgm:pt modelId="{17602E28-2743-47BD-BCEE-E8A7B663620C}">
      <dgm:prSet phldrT="[Текст]" custT="1"/>
      <dgm:spPr/>
      <dgm:t>
        <a:bodyPr/>
        <a:lstStyle/>
        <a:p>
          <a:r>
            <a:rPr lang="ru-RU" sz="1800" b="1" dirty="0">
              <a:latin typeface="Carisma Gothic 400 Regular" panose="02000000000000000000" pitchFamily="2" charset="-52"/>
            </a:rPr>
            <a:t>Олимпиадная подготовка</a:t>
          </a:r>
        </a:p>
      </dgm:t>
    </dgm:pt>
    <dgm:pt modelId="{6011710A-7B19-4ED8-81A8-17B9F7285EAF}" type="parTrans" cxnId="{774EAF5D-3A36-4E5B-95E0-29AB9A300DAA}">
      <dgm:prSet/>
      <dgm:spPr/>
      <dgm:t>
        <a:bodyPr/>
        <a:lstStyle/>
        <a:p>
          <a:endParaRPr lang="ru-RU"/>
        </a:p>
      </dgm:t>
    </dgm:pt>
    <dgm:pt modelId="{8062BF3A-3E13-4696-9002-451537F31FD2}" type="sibTrans" cxnId="{774EAF5D-3A36-4E5B-95E0-29AB9A300DAA}">
      <dgm:prSet/>
      <dgm:spPr/>
      <dgm:t>
        <a:bodyPr/>
        <a:lstStyle/>
        <a:p>
          <a:endParaRPr lang="ru-RU"/>
        </a:p>
      </dgm:t>
    </dgm:pt>
    <dgm:pt modelId="{866B65CD-7423-486C-BB45-62307DDD6245}">
      <dgm:prSet phldrT="[Текст]" custT="1"/>
      <dgm:spPr/>
      <dgm:t>
        <a:bodyPr/>
        <a:lstStyle/>
        <a:p>
          <a:r>
            <a:rPr lang="ru-RU" sz="2400" b="1" dirty="0">
              <a:solidFill>
                <a:srgbClr val="C00000"/>
              </a:solidFill>
              <a:latin typeface="Carisma Gothic 700 Bold" panose="02000000000000000000" pitchFamily="2" charset="-52"/>
            </a:rPr>
            <a:t>Педагог дополнительного образования</a:t>
          </a:r>
        </a:p>
      </dgm:t>
    </dgm:pt>
    <dgm:pt modelId="{DE5281D4-3357-49FB-A073-27329F423BE1}" type="parTrans" cxnId="{265F6160-125A-4AF9-A4A4-04EACEA78BD5}">
      <dgm:prSet/>
      <dgm:spPr/>
      <dgm:t>
        <a:bodyPr/>
        <a:lstStyle/>
        <a:p>
          <a:endParaRPr lang="ru-RU"/>
        </a:p>
      </dgm:t>
    </dgm:pt>
    <dgm:pt modelId="{C53D0D56-4298-4B25-9E1D-7842F352C43B}" type="sibTrans" cxnId="{265F6160-125A-4AF9-A4A4-04EACEA78BD5}">
      <dgm:prSet/>
      <dgm:spPr/>
      <dgm:t>
        <a:bodyPr/>
        <a:lstStyle/>
        <a:p>
          <a:endParaRPr lang="ru-RU"/>
        </a:p>
      </dgm:t>
    </dgm:pt>
    <dgm:pt modelId="{FD7FD46B-3411-4676-A459-48BC5947C462}">
      <dgm:prSet phldrT="[Текст]"/>
      <dgm:spPr/>
      <dgm:t>
        <a:bodyPr/>
        <a:lstStyle/>
        <a:p>
          <a:r>
            <a:rPr lang="ru-RU" b="1" dirty="0">
              <a:latin typeface="Carisma Gothic 400 Regular" panose="02000000000000000000" pitchFamily="2" charset="-52"/>
            </a:rPr>
            <a:t>Спецкурсы</a:t>
          </a:r>
        </a:p>
      </dgm:t>
    </dgm:pt>
    <dgm:pt modelId="{BA00AEFF-2462-47DC-B5C6-D315DE0FB500}" type="parTrans" cxnId="{055F19B9-9D5E-483E-B931-4DF71AF841E4}">
      <dgm:prSet/>
      <dgm:spPr/>
      <dgm:t>
        <a:bodyPr/>
        <a:lstStyle/>
        <a:p>
          <a:endParaRPr lang="ru-RU"/>
        </a:p>
      </dgm:t>
    </dgm:pt>
    <dgm:pt modelId="{40D88B81-A423-4B22-82D3-B4D82F0E1354}" type="sibTrans" cxnId="{055F19B9-9D5E-483E-B931-4DF71AF841E4}">
      <dgm:prSet/>
      <dgm:spPr/>
      <dgm:t>
        <a:bodyPr/>
        <a:lstStyle/>
        <a:p>
          <a:endParaRPr lang="ru-RU"/>
        </a:p>
      </dgm:t>
    </dgm:pt>
    <dgm:pt modelId="{CB74A589-0CC9-44AA-84D5-1C9C0855B262}">
      <dgm:prSet phldrT="[Текст]" custT="1"/>
      <dgm:spPr/>
      <dgm:t>
        <a:bodyPr/>
        <a:lstStyle/>
        <a:p>
          <a:r>
            <a:rPr lang="ru-RU" sz="1800" b="1" dirty="0">
              <a:latin typeface="Carisma Gothic 400 Regular" panose="02000000000000000000" pitchFamily="2" charset="-52"/>
            </a:rPr>
            <a:t>Курсы олимпиадной подготовки</a:t>
          </a:r>
        </a:p>
      </dgm:t>
    </dgm:pt>
    <dgm:pt modelId="{E223E3C8-16F3-4CE4-A074-60286538E1CB}" type="parTrans" cxnId="{AD9D3E76-DB7E-41A5-8E87-242A23010851}">
      <dgm:prSet/>
      <dgm:spPr/>
      <dgm:t>
        <a:bodyPr/>
        <a:lstStyle/>
        <a:p>
          <a:endParaRPr lang="ru-RU"/>
        </a:p>
      </dgm:t>
    </dgm:pt>
    <dgm:pt modelId="{DB49796C-9E52-491C-9FAA-88B71AC24804}" type="sibTrans" cxnId="{AD9D3E76-DB7E-41A5-8E87-242A23010851}">
      <dgm:prSet/>
      <dgm:spPr/>
      <dgm:t>
        <a:bodyPr/>
        <a:lstStyle/>
        <a:p>
          <a:endParaRPr lang="ru-RU"/>
        </a:p>
      </dgm:t>
    </dgm:pt>
    <dgm:pt modelId="{56EB89B7-A3F4-4529-9E85-E21A814CAA41}">
      <dgm:prSet phldrT="[Текст]" custT="1"/>
      <dgm:spPr/>
      <dgm:t>
        <a:bodyPr/>
        <a:lstStyle/>
        <a:p>
          <a:r>
            <a:rPr lang="ru-RU" sz="2400" b="1" dirty="0">
              <a:solidFill>
                <a:srgbClr val="C00000"/>
              </a:solidFill>
              <a:latin typeface="Carisma Gothic 700 Bold" panose="02000000000000000000" pitchFamily="2" charset="-52"/>
            </a:rPr>
            <a:t>Воспитатель</a:t>
          </a:r>
        </a:p>
      </dgm:t>
    </dgm:pt>
    <dgm:pt modelId="{EDA7FE3B-C0AB-4820-8D5D-CD9BC3B15FCD}" type="parTrans" cxnId="{F69A87A5-4CB0-47F8-8885-179686A5A2C8}">
      <dgm:prSet/>
      <dgm:spPr/>
      <dgm:t>
        <a:bodyPr/>
        <a:lstStyle/>
        <a:p>
          <a:endParaRPr lang="ru-RU"/>
        </a:p>
      </dgm:t>
    </dgm:pt>
    <dgm:pt modelId="{F90F308E-C49F-4263-A96B-998F7CF31988}" type="sibTrans" cxnId="{F69A87A5-4CB0-47F8-8885-179686A5A2C8}">
      <dgm:prSet/>
      <dgm:spPr/>
      <dgm:t>
        <a:bodyPr/>
        <a:lstStyle/>
        <a:p>
          <a:endParaRPr lang="ru-RU"/>
        </a:p>
      </dgm:t>
    </dgm:pt>
    <dgm:pt modelId="{14CDA8A4-D808-4803-A6BA-17B979F01455}">
      <dgm:prSet phldrT="[Текст]"/>
      <dgm:spPr/>
      <dgm:t>
        <a:bodyPr/>
        <a:lstStyle/>
        <a:p>
          <a:r>
            <a:rPr lang="ru-RU" b="1" dirty="0">
              <a:latin typeface="Carisma Gothic 400 Regular" panose="02000000000000000000" pitchFamily="2" charset="-52"/>
            </a:rPr>
            <a:t>Самоподготовка</a:t>
          </a:r>
        </a:p>
      </dgm:t>
    </dgm:pt>
    <dgm:pt modelId="{4291D184-03DE-470C-A8DE-99F91F9651CD}" type="parTrans" cxnId="{E189AFC2-F952-437E-951B-FEDD9B4E581F}">
      <dgm:prSet/>
      <dgm:spPr/>
      <dgm:t>
        <a:bodyPr/>
        <a:lstStyle/>
        <a:p>
          <a:endParaRPr lang="ru-RU"/>
        </a:p>
      </dgm:t>
    </dgm:pt>
    <dgm:pt modelId="{E3C76210-52E3-421A-8E67-DCD813A768AF}" type="sibTrans" cxnId="{E189AFC2-F952-437E-951B-FEDD9B4E581F}">
      <dgm:prSet/>
      <dgm:spPr/>
      <dgm:t>
        <a:bodyPr/>
        <a:lstStyle/>
        <a:p>
          <a:endParaRPr lang="ru-RU"/>
        </a:p>
      </dgm:t>
    </dgm:pt>
    <dgm:pt modelId="{A3C1FB07-05DB-4813-B6DD-09ED15875EE5}">
      <dgm:prSet phldrT="[Текст]" custT="1"/>
      <dgm:spPr/>
      <dgm:t>
        <a:bodyPr/>
        <a:lstStyle/>
        <a:p>
          <a:r>
            <a:rPr lang="ru-RU" sz="1800" b="1" dirty="0">
              <a:latin typeface="Carisma Gothic 400 Regular" panose="02000000000000000000" pitchFamily="2" charset="-52"/>
            </a:rPr>
            <a:t>Развивающие кружки</a:t>
          </a:r>
        </a:p>
      </dgm:t>
    </dgm:pt>
    <dgm:pt modelId="{90A04D43-9ECB-4595-B163-DFA76C68E9DE}" type="parTrans" cxnId="{E12075F7-6623-4BB0-AFD3-3145DF42BC39}">
      <dgm:prSet/>
      <dgm:spPr/>
      <dgm:t>
        <a:bodyPr/>
        <a:lstStyle/>
        <a:p>
          <a:endParaRPr lang="ru-RU"/>
        </a:p>
      </dgm:t>
    </dgm:pt>
    <dgm:pt modelId="{A0D81D27-67F2-4AC6-8B55-33FE0237833E}" type="sibTrans" cxnId="{E12075F7-6623-4BB0-AFD3-3145DF42BC39}">
      <dgm:prSet/>
      <dgm:spPr/>
      <dgm:t>
        <a:bodyPr/>
        <a:lstStyle/>
        <a:p>
          <a:endParaRPr lang="ru-RU"/>
        </a:p>
      </dgm:t>
    </dgm:pt>
    <dgm:pt modelId="{15553594-90E4-4CD8-A75D-525783F96D4B}">
      <dgm:prSet phldrT="[Текст]" custT="1"/>
      <dgm:spPr/>
      <dgm:t>
        <a:bodyPr/>
        <a:lstStyle/>
        <a:p>
          <a:r>
            <a:rPr lang="ru-RU" sz="1800" b="1" dirty="0">
              <a:latin typeface="Carisma Gothic 400 Regular" panose="02000000000000000000" pitchFamily="2" charset="-52"/>
            </a:rPr>
            <a:t>Проектная и исследовательская деятельность</a:t>
          </a:r>
        </a:p>
      </dgm:t>
    </dgm:pt>
    <dgm:pt modelId="{5443321C-033E-419B-97AF-5296E14ECE12}" type="parTrans" cxnId="{0120E644-A35B-4AC7-B655-CA3384B26081}">
      <dgm:prSet/>
      <dgm:spPr/>
      <dgm:t>
        <a:bodyPr/>
        <a:lstStyle/>
        <a:p>
          <a:endParaRPr lang="ru-RU"/>
        </a:p>
      </dgm:t>
    </dgm:pt>
    <dgm:pt modelId="{F0DCDF42-0019-410F-9C58-872CBFB9F3C9}" type="sibTrans" cxnId="{0120E644-A35B-4AC7-B655-CA3384B26081}">
      <dgm:prSet/>
      <dgm:spPr/>
      <dgm:t>
        <a:bodyPr/>
        <a:lstStyle/>
        <a:p>
          <a:endParaRPr lang="ru-RU"/>
        </a:p>
      </dgm:t>
    </dgm:pt>
    <dgm:pt modelId="{67DB2C11-DA4D-4C00-971A-7F7621CC8BCC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600" b="1" dirty="0">
              <a:latin typeface="Carisma Gothic 400 Regular" panose="02000000000000000000" pitchFamily="2" charset="-52"/>
            </a:rPr>
            <a:t>Подготовка </a:t>
          </a:r>
        </a:p>
        <a:p>
          <a:pPr>
            <a:spcAft>
              <a:spcPct val="35000"/>
            </a:spcAft>
          </a:pPr>
          <a:r>
            <a:rPr lang="ru-RU" sz="1600" b="1" dirty="0">
              <a:latin typeface="Carisma Gothic 400 Regular" panose="02000000000000000000" pitchFamily="2" charset="-52"/>
            </a:rPr>
            <a:t>к ГИА</a:t>
          </a:r>
        </a:p>
      </dgm:t>
    </dgm:pt>
    <dgm:pt modelId="{CF6FC2F3-113D-4113-A702-1AD73D6989C1}" type="parTrans" cxnId="{B0FA582B-3639-4CE2-9619-F9D6C449EB22}">
      <dgm:prSet/>
      <dgm:spPr/>
      <dgm:t>
        <a:bodyPr/>
        <a:lstStyle/>
        <a:p>
          <a:endParaRPr lang="ru-RU"/>
        </a:p>
      </dgm:t>
    </dgm:pt>
    <dgm:pt modelId="{6951ECB0-3C24-47CB-95FB-BB2172B014F7}" type="sibTrans" cxnId="{B0FA582B-3639-4CE2-9619-F9D6C449EB22}">
      <dgm:prSet/>
      <dgm:spPr/>
      <dgm:t>
        <a:bodyPr/>
        <a:lstStyle/>
        <a:p>
          <a:endParaRPr lang="ru-RU"/>
        </a:p>
      </dgm:t>
    </dgm:pt>
    <dgm:pt modelId="{FA9E4DAC-1310-4327-9959-9D4E5A8899FC}">
      <dgm:prSet phldrT="[Текст]" custT="1"/>
      <dgm:spPr/>
      <dgm:t>
        <a:bodyPr/>
        <a:lstStyle/>
        <a:p>
          <a:r>
            <a:rPr lang="ru-RU" sz="1800" b="1" dirty="0">
              <a:latin typeface="Carisma Gothic 400 Regular" panose="02000000000000000000" pitchFamily="2" charset="-52"/>
            </a:rPr>
            <a:t>Внеурочные занятия </a:t>
          </a:r>
        </a:p>
      </dgm:t>
    </dgm:pt>
    <dgm:pt modelId="{7D5D1B77-466E-45C0-9688-9E5C48A22CE5}" type="parTrans" cxnId="{3692CB8D-E4CA-410A-890E-8686A56EC75F}">
      <dgm:prSet/>
      <dgm:spPr/>
      <dgm:t>
        <a:bodyPr/>
        <a:lstStyle/>
        <a:p>
          <a:endParaRPr lang="ru-RU"/>
        </a:p>
      </dgm:t>
    </dgm:pt>
    <dgm:pt modelId="{48574DFE-F791-4D9F-9C66-267AB8EF47FF}" type="sibTrans" cxnId="{3692CB8D-E4CA-410A-890E-8686A56EC75F}">
      <dgm:prSet/>
      <dgm:spPr/>
      <dgm:t>
        <a:bodyPr/>
        <a:lstStyle/>
        <a:p>
          <a:endParaRPr lang="ru-RU"/>
        </a:p>
      </dgm:t>
    </dgm:pt>
    <dgm:pt modelId="{EAEDF540-C692-411C-832F-740881A44188}">
      <dgm:prSet phldrT="[Текст]" custT="1"/>
      <dgm:spPr/>
      <dgm:t>
        <a:bodyPr/>
        <a:lstStyle/>
        <a:p>
          <a:r>
            <a:rPr lang="ru-RU" sz="1800" b="1" dirty="0">
              <a:latin typeface="Carisma Gothic 400 Regular" panose="02000000000000000000" pitchFamily="2" charset="-52"/>
            </a:rPr>
            <a:t>Проектная</a:t>
          </a:r>
          <a:r>
            <a:rPr lang="ru-RU" sz="1800" dirty="0">
              <a:latin typeface="Carisma Gothic 400 Regular" panose="02000000000000000000" pitchFamily="2" charset="-52"/>
            </a:rPr>
            <a:t> </a:t>
          </a:r>
          <a:r>
            <a:rPr lang="ru-RU" sz="1800" b="1" dirty="0">
              <a:latin typeface="Carisma Gothic 400 Regular" panose="02000000000000000000" pitchFamily="2" charset="-52"/>
            </a:rPr>
            <a:t>и исследовательская деятельность</a:t>
          </a:r>
        </a:p>
      </dgm:t>
    </dgm:pt>
    <dgm:pt modelId="{7A25AECC-3C27-4B17-B682-97B576F3A5CB}" type="parTrans" cxnId="{DEF72C3E-6D66-4560-A5E1-BC0EB149CDA5}">
      <dgm:prSet/>
      <dgm:spPr/>
      <dgm:t>
        <a:bodyPr/>
        <a:lstStyle/>
        <a:p>
          <a:endParaRPr lang="ru-RU"/>
        </a:p>
      </dgm:t>
    </dgm:pt>
    <dgm:pt modelId="{2A62BF35-8EA6-4CE3-BEE1-FB45807D9885}" type="sibTrans" cxnId="{DEF72C3E-6D66-4560-A5E1-BC0EB149CDA5}">
      <dgm:prSet/>
      <dgm:spPr/>
      <dgm:t>
        <a:bodyPr/>
        <a:lstStyle/>
        <a:p>
          <a:endParaRPr lang="ru-RU"/>
        </a:p>
      </dgm:t>
    </dgm:pt>
    <dgm:pt modelId="{215AB247-739B-4684-B2B4-8B5A12432524}">
      <dgm:prSet phldrT="[Текст]" custT="1"/>
      <dgm:spPr/>
      <dgm:t>
        <a:bodyPr/>
        <a:lstStyle/>
        <a:p>
          <a:r>
            <a:rPr lang="ru-RU" sz="1800" b="1" dirty="0">
              <a:latin typeface="Carisma Gothic 400 Regular" panose="02000000000000000000" pitchFamily="2" charset="-52"/>
            </a:rPr>
            <a:t>Час воспитателя</a:t>
          </a:r>
        </a:p>
      </dgm:t>
    </dgm:pt>
    <dgm:pt modelId="{3DAC04D8-1B1F-40B4-AEE0-7D5CD0118B1F}" type="parTrans" cxnId="{EEB32534-4B60-41DF-99FF-49EA1CA6B9DA}">
      <dgm:prSet/>
      <dgm:spPr/>
      <dgm:t>
        <a:bodyPr/>
        <a:lstStyle/>
        <a:p>
          <a:endParaRPr lang="ru-RU"/>
        </a:p>
      </dgm:t>
    </dgm:pt>
    <dgm:pt modelId="{C9C14FC4-FE52-476D-AC0B-57BFEEBED62C}" type="sibTrans" cxnId="{EEB32534-4B60-41DF-99FF-49EA1CA6B9DA}">
      <dgm:prSet/>
      <dgm:spPr/>
      <dgm:t>
        <a:bodyPr/>
        <a:lstStyle/>
        <a:p>
          <a:endParaRPr lang="ru-RU"/>
        </a:p>
      </dgm:t>
    </dgm:pt>
    <dgm:pt modelId="{80436CA3-E169-4345-A331-0975C5B554F5}" type="pres">
      <dgm:prSet presAssocID="{CFE54B26-CC53-4C26-89E1-4B0EBD7CD661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15394BD-296A-4866-B1AE-67530246F972}" type="pres">
      <dgm:prSet presAssocID="{34D0C89F-D140-4617-B28F-6794D11BA277}" presName="compNode" presStyleCnt="0"/>
      <dgm:spPr/>
    </dgm:pt>
    <dgm:pt modelId="{93AC5F22-2507-48D1-8366-039F24BC6609}" type="pres">
      <dgm:prSet presAssocID="{34D0C89F-D140-4617-B28F-6794D11BA277}" presName="aNode" presStyleLbl="bgShp" presStyleIdx="0" presStyleCnt="3" custLinFactNeighborX="638" custLinFactNeighborY="-378"/>
      <dgm:spPr/>
      <dgm:t>
        <a:bodyPr/>
        <a:lstStyle/>
        <a:p>
          <a:endParaRPr lang="ru-RU"/>
        </a:p>
      </dgm:t>
    </dgm:pt>
    <dgm:pt modelId="{C1FD2254-AA97-4F06-A551-1F8D0605302E}" type="pres">
      <dgm:prSet presAssocID="{34D0C89F-D140-4617-B28F-6794D11BA277}" presName="textNode" presStyleLbl="bgShp" presStyleIdx="0" presStyleCnt="3"/>
      <dgm:spPr/>
      <dgm:t>
        <a:bodyPr/>
        <a:lstStyle/>
        <a:p>
          <a:endParaRPr lang="ru-RU"/>
        </a:p>
      </dgm:t>
    </dgm:pt>
    <dgm:pt modelId="{080ABD41-7BBB-4BA3-B098-FBB983DD4F41}" type="pres">
      <dgm:prSet presAssocID="{34D0C89F-D140-4617-B28F-6794D11BA277}" presName="compChildNode" presStyleCnt="0"/>
      <dgm:spPr/>
    </dgm:pt>
    <dgm:pt modelId="{F5698F23-6777-4806-9944-F21AF113756F}" type="pres">
      <dgm:prSet presAssocID="{34D0C89F-D140-4617-B28F-6794D11BA277}" presName="theInnerList" presStyleCnt="0"/>
      <dgm:spPr/>
    </dgm:pt>
    <dgm:pt modelId="{E54E9AB0-9C42-4841-BA2F-DA8BB0A259BD}" type="pres">
      <dgm:prSet presAssocID="{881ED78C-C420-4AF3-AFB0-D3FBDAEBEA82}" presName="childNode" presStyleLbl="node1" presStyleIdx="0" presStyleCnt="11" custLinFactY="-10278" custLinFactNeighborX="41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87F00B-233A-4EB8-B72D-3EE66CAB9BB6}" type="pres">
      <dgm:prSet presAssocID="{881ED78C-C420-4AF3-AFB0-D3FBDAEBEA82}" presName="aSpace2" presStyleCnt="0"/>
      <dgm:spPr/>
    </dgm:pt>
    <dgm:pt modelId="{A06F30AC-BCBE-4FF8-8002-2CC96A57E191}" type="pres">
      <dgm:prSet presAssocID="{67DB2C11-DA4D-4C00-971A-7F7621CC8BCC}" presName="childNode" presStyleLbl="node1" presStyleIdx="1" presStyleCnt="11" custLinFactY="-10278" custLinFactNeighborX="41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FF4FB0-C0AE-4D5C-93BF-F76B144DE858}" type="pres">
      <dgm:prSet presAssocID="{67DB2C11-DA4D-4C00-971A-7F7621CC8BCC}" presName="aSpace2" presStyleCnt="0"/>
      <dgm:spPr/>
    </dgm:pt>
    <dgm:pt modelId="{671AD0F4-F14E-4758-B7D3-45B481783594}" type="pres">
      <dgm:prSet presAssocID="{17602E28-2743-47BD-BCEE-E8A7B663620C}" presName="childNode" presStyleLbl="node1" presStyleIdx="2" presStyleCnt="11" custLinFactNeighborX="1230" custLinFactNeighborY="-924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FFFFB8-9F94-4E86-BE7E-D98BCC8B5173}" type="pres">
      <dgm:prSet presAssocID="{17602E28-2743-47BD-BCEE-E8A7B663620C}" presName="aSpace2" presStyleCnt="0"/>
      <dgm:spPr/>
    </dgm:pt>
    <dgm:pt modelId="{C02FCBDF-7A42-4164-B14B-7A0A80C97658}" type="pres">
      <dgm:prSet presAssocID="{15553594-90E4-4CD8-A75D-525783F96D4B}" presName="childNode" presStyleLbl="node1" presStyleIdx="3" presStyleCnt="11" custScaleY="143991" custLinFactNeighborX="410" custLinFactNeighborY="-351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4DF42E-6D98-4608-9DC2-A37DDF7FE150}" type="pres">
      <dgm:prSet presAssocID="{15553594-90E4-4CD8-A75D-525783F96D4B}" presName="aSpace2" presStyleCnt="0"/>
      <dgm:spPr/>
    </dgm:pt>
    <dgm:pt modelId="{5CAE6865-73AB-46DB-8844-FFEF6E950604}" type="pres">
      <dgm:prSet presAssocID="{FA9E4DAC-1310-4327-9959-9D4E5A8899FC}" presName="childNode" presStyleLbl="node1" presStyleIdx="4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68A66E-EBE7-413B-9992-15A404EEB9B2}" type="pres">
      <dgm:prSet presAssocID="{34D0C89F-D140-4617-B28F-6794D11BA277}" presName="aSpace" presStyleCnt="0"/>
      <dgm:spPr/>
    </dgm:pt>
    <dgm:pt modelId="{F2763EF8-135A-4F28-BBF7-9335BFFD22E4}" type="pres">
      <dgm:prSet presAssocID="{866B65CD-7423-486C-BB45-62307DDD6245}" presName="compNode" presStyleCnt="0"/>
      <dgm:spPr/>
    </dgm:pt>
    <dgm:pt modelId="{63330E4E-F148-48DB-B31F-AFEEE3470BC0}" type="pres">
      <dgm:prSet presAssocID="{866B65CD-7423-486C-BB45-62307DDD6245}" presName="aNode" presStyleLbl="bgShp" presStyleIdx="1" presStyleCnt="3"/>
      <dgm:spPr/>
      <dgm:t>
        <a:bodyPr/>
        <a:lstStyle/>
        <a:p>
          <a:endParaRPr lang="ru-RU"/>
        </a:p>
      </dgm:t>
    </dgm:pt>
    <dgm:pt modelId="{CB45B273-661D-42C3-AEC4-7B35083C1031}" type="pres">
      <dgm:prSet presAssocID="{866B65CD-7423-486C-BB45-62307DDD6245}" presName="textNode" presStyleLbl="bgShp" presStyleIdx="1" presStyleCnt="3"/>
      <dgm:spPr/>
      <dgm:t>
        <a:bodyPr/>
        <a:lstStyle/>
        <a:p>
          <a:endParaRPr lang="ru-RU"/>
        </a:p>
      </dgm:t>
    </dgm:pt>
    <dgm:pt modelId="{71F8BF3A-6E5F-42E9-8F4E-8042A0E655E5}" type="pres">
      <dgm:prSet presAssocID="{866B65CD-7423-486C-BB45-62307DDD6245}" presName="compChildNode" presStyleCnt="0"/>
      <dgm:spPr/>
    </dgm:pt>
    <dgm:pt modelId="{5ADD7EAE-2082-4E28-B5DA-D1F21539C1DC}" type="pres">
      <dgm:prSet presAssocID="{866B65CD-7423-486C-BB45-62307DDD6245}" presName="theInnerList" presStyleCnt="0"/>
      <dgm:spPr/>
    </dgm:pt>
    <dgm:pt modelId="{56E479D0-6588-4551-B18A-0AF33D83ACEC}" type="pres">
      <dgm:prSet presAssocID="{FD7FD46B-3411-4676-A459-48BC5947C462}" presName="childNode" presStyleLbl="node1" presStyleIdx="5" presStyleCnt="11" custScaleY="534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5C3CA4-973A-4FB5-9DF4-17A07DDCD946}" type="pres">
      <dgm:prSet presAssocID="{FD7FD46B-3411-4676-A459-48BC5947C462}" presName="aSpace2" presStyleCnt="0"/>
      <dgm:spPr/>
    </dgm:pt>
    <dgm:pt modelId="{25920783-2053-499C-AEB7-551A7C7C80E6}" type="pres">
      <dgm:prSet presAssocID="{CB74A589-0CC9-44AA-84D5-1C9C0855B262}" presName="childNode" presStyleLbl="node1" presStyleIdx="6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49DE38-E373-4011-8673-F9A6C4D6955B}" type="pres">
      <dgm:prSet presAssocID="{CB74A589-0CC9-44AA-84D5-1C9C0855B262}" presName="aSpace2" presStyleCnt="0"/>
      <dgm:spPr/>
    </dgm:pt>
    <dgm:pt modelId="{8A1B8949-EBF2-4D1E-85A5-4985B5BF5B94}" type="pres">
      <dgm:prSet presAssocID="{EAEDF540-C692-411C-832F-740881A44188}" presName="childNode" presStyleLbl="node1" presStyleIdx="7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64F89B-E241-4572-BEA6-BE76C99A5D20}" type="pres">
      <dgm:prSet presAssocID="{866B65CD-7423-486C-BB45-62307DDD6245}" presName="aSpace" presStyleCnt="0"/>
      <dgm:spPr/>
    </dgm:pt>
    <dgm:pt modelId="{8AB34C7B-B7E5-4ED7-8C89-8A50F394AC79}" type="pres">
      <dgm:prSet presAssocID="{56EB89B7-A3F4-4529-9E85-E21A814CAA41}" presName="compNode" presStyleCnt="0"/>
      <dgm:spPr/>
    </dgm:pt>
    <dgm:pt modelId="{ED40E2DE-B5B4-4947-85C0-6A383ADD1A74}" type="pres">
      <dgm:prSet presAssocID="{56EB89B7-A3F4-4529-9E85-E21A814CAA41}" presName="aNode" presStyleLbl="bgShp" presStyleIdx="2" presStyleCnt="3"/>
      <dgm:spPr/>
      <dgm:t>
        <a:bodyPr/>
        <a:lstStyle/>
        <a:p>
          <a:endParaRPr lang="ru-RU"/>
        </a:p>
      </dgm:t>
    </dgm:pt>
    <dgm:pt modelId="{F98E5656-BA29-4D0F-8970-8A503630F6F6}" type="pres">
      <dgm:prSet presAssocID="{56EB89B7-A3F4-4529-9E85-E21A814CAA41}" presName="textNode" presStyleLbl="bgShp" presStyleIdx="2" presStyleCnt="3"/>
      <dgm:spPr/>
      <dgm:t>
        <a:bodyPr/>
        <a:lstStyle/>
        <a:p>
          <a:endParaRPr lang="ru-RU"/>
        </a:p>
      </dgm:t>
    </dgm:pt>
    <dgm:pt modelId="{1CA21338-5BB5-4FCE-AE34-E0C32113C88B}" type="pres">
      <dgm:prSet presAssocID="{56EB89B7-A3F4-4529-9E85-E21A814CAA41}" presName="compChildNode" presStyleCnt="0"/>
      <dgm:spPr/>
    </dgm:pt>
    <dgm:pt modelId="{3ED0353A-9E68-456E-9CB2-3DB37E022BB3}" type="pres">
      <dgm:prSet presAssocID="{56EB89B7-A3F4-4529-9E85-E21A814CAA41}" presName="theInnerList" presStyleCnt="0"/>
      <dgm:spPr/>
    </dgm:pt>
    <dgm:pt modelId="{A31FF3C5-F259-4044-9C5B-15E7B481D861}" type="pres">
      <dgm:prSet presAssocID="{14CDA8A4-D808-4803-A6BA-17B979F01455}" presName="childNode" presStyleLbl="node1" presStyleIdx="8" presStyleCnt="11" custScaleY="21372" custLinFactNeighborX="1013" custLinFactNeighborY="-243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37E728-5361-47BF-9C12-47B25C8DEF8B}" type="pres">
      <dgm:prSet presAssocID="{14CDA8A4-D808-4803-A6BA-17B979F01455}" presName="aSpace2" presStyleCnt="0"/>
      <dgm:spPr/>
    </dgm:pt>
    <dgm:pt modelId="{BF455B1C-5A8E-4206-BC3F-887D190EE2C1}" type="pres">
      <dgm:prSet presAssocID="{A3C1FB07-05DB-4813-B6DD-09ED15875EE5}" presName="childNode" presStyleLbl="node1" presStyleIdx="9" presStyleCnt="11" custScaleY="20891" custLinFactNeighborX="1013" custLinFactNeighborY="-243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9D9FDC-AB7D-4846-B7FE-572DE8FF3DD3}" type="pres">
      <dgm:prSet presAssocID="{A3C1FB07-05DB-4813-B6DD-09ED15875EE5}" presName="aSpace2" presStyleCnt="0"/>
      <dgm:spPr/>
    </dgm:pt>
    <dgm:pt modelId="{C674BF5E-DA60-4C4E-9D1B-773DD762D321}" type="pres">
      <dgm:prSet presAssocID="{215AB247-739B-4684-B2B4-8B5A12432524}" presName="childNode" presStyleLbl="node1" presStyleIdx="10" presStyleCnt="11" custScaleY="19325" custLinFactNeighborX="675" custLinFactNeighborY="-412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F77F7C7-AAA0-455E-AE82-9D343B7001A8}" type="presOf" srcId="{EAEDF540-C692-411C-832F-740881A44188}" destId="{8A1B8949-EBF2-4D1E-85A5-4985B5BF5B94}" srcOrd="0" destOrd="0" presId="urn:microsoft.com/office/officeart/2005/8/layout/lProcess2"/>
    <dgm:cxn modelId="{A6722A65-B3DD-4576-905A-C1DA57475713}" type="presOf" srcId="{34D0C89F-D140-4617-B28F-6794D11BA277}" destId="{C1FD2254-AA97-4F06-A551-1F8D0605302E}" srcOrd="1" destOrd="0" presId="urn:microsoft.com/office/officeart/2005/8/layout/lProcess2"/>
    <dgm:cxn modelId="{7DE139D9-1C4D-48B7-9F3A-5FE94975AFA5}" type="presOf" srcId="{215AB247-739B-4684-B2B4-8B5A12432524}" destId="{C674BF5E-DA60-4C4E-9D1B-773DD762D321}" srcOrd="0" destOrd="0" presId="urn:microsoft.com/office/officeart/2005/8/layout/lProcess2"/>
    <dgm:cxn modelId="{3692CB8D-E4CA-410A-890E-8686A56EC75F}" srcId="{34D0C89F-D140-4617-B28F-6794D11BA277}" destId="{FA9E4DAC-1310-4327-9959-9D4E5A8899FC}" srcOrd="4" destOrd="0" parTransId="{7D5D1B77-466E-45C0-9688-9E5C48A22CE5}" sibTransId="{48574DFE-F791-4D9F-9C66-267AB8EF47FF}"/>
    <dgm:cxn modelId="{DEF72C3E-6D66-4560-A5E1-BC0EB149CDA5}" srcId="{866B65CD-7423-486C-BB45-62307DDD6245}" destId="{EAEDF540-C692-411C-832F-740881A44188}" srcOrd="2" destOrd="0" parTransId="{7A25AECC-3C27-4B17-B682-97B576F3A5CB}" sibTransId="{2A62BF35-8EA6-4CE3-BEE1-FB45807D9885}"/>
    <dgm:cxn modelId="{C382335A-587A-47B1-B4FB-2D9DEF700D0E}" type="presOf" srcId="{CFE54B26-CC53-4C26-89E1-4B0EBD7CD661}" destId="{80436CA3-E169-4345-A331-0975C5B554F5}" srcOrd="0" destOrd="0" presId="urn:microsoft.com/office/officeart/2005/8/layout/lProcess2"/>
    <dgm:cxn modelId="{D6D6472A-2CDE-4BDE-85BA-FD321F0C2D02}" type="presOf" srcId="{CB74A589-0CC9-44AA-84D5-1C9C0855B262}" destId="{25920783-2053-499C-AEB7-551A7C7C80E6}" srcOrd="0" destOrd="0" presId="urn:microsoft.com/office/officeart/2005/8/layout/lProcess2"/>
    <dgm:cxn modelId="{E12075F7-6623-4BB0-AFD3-3145DF42BC39}" srcId="{56EB89B7-A3F4-4529-9E85-E21A814CAA41}" destId="{A3C1FB07-05DB-4813-B6DD-09ED15875EE5}" srcOrd="1" destOrd="0" parTransId="{90A04D43-9ECB-4595-B163-DFA76C68E9DE}" sibTransId="{A0D81D27-67F2-4AC6-8B55-33FE0237833E}"/>
    <dgm:cxn modelId="{282E5152-F255-4B6D-95B5-2AB91EB26577}" type="presOf" srcId="{FD7FD46B-3411-4676-A459-48BC5947C462}" destId="{56E479D0-6588-4551-B18A-0AF33D83ACEC}" srcOrd="0" destOrd="0" presId="urn:microsoft.com/office/officeart/2005/8/layout/lProcess2"/>
    <dgm:cxn modelId="{4D8D120E-34B1-46E3-B8A4-F6B528E2EE57}" type="presOf" srcId="{866B65CD-7423-486C-BB45-62307DDD6245}" destId="{CB45B273-661D-42C3-AEC4-7B35083C1031}" srcOrd="1" destOrd="0" presId="urn:microsoft.com/office/officeart/2005/8/layout/lProcess2"/>
    <dgm:cxn modelId="{A687EEE1-F846-4B0A-9B70-959EA9E434A2}" srcId="{CFE54B26-CC53-4C26-89E1-4B0EBD7CD661}" destId="{34D0C89F-D140-4617-B28F-6794D11BA277}" srcOrd="0" destOrd="0" parTransId="{4F807744-A184-4481-934D-7698EAA8C1ED}" sibTransId="{284FF224-148E-458E-BD6C-FB32BB1CEAFF}"/>
    <dgm:cxn modelId="{774EAF5D-3A36-4E5B-95E0-29AB9A300DAA}" srcId="{34D0C89F-D140-4617-B28F-6794D11BA277}" destId="{17602E28-2743-47BD-BCEE-E8A7B663620C}" srcOrd="2" destOrd="0" parTransId="{6011710A-7B19-4ED8-81A8-17B9F7285EAF}" sibTransId="{8062BF3A-3E13-4696-9002-451537F31FD2}"/>
    <dgm:cxn modelId="{44DFCE17-E2A0-431B-9EF1-8D04B59AF2B5}" type="presOf" srcId="{A3C1FB07-05DB-4813-B6DD-09ED15875EE5}" destId="{BF455B1C-5A8E-4206-BC3F-887D190EE2C1}" srcOrd="0" destOrd="0" presId="urn:microsoft.com/office/officeart/2005/8/layout/lProcess2"/>
    <dgm:cxn modelId="{B2DE18CD-8113-4F67-BF36-3EF47E2AD424}" type="presOf" srcId="{56EB89B7-A3F4-4529-9E85-E21A814CAA41}" destId="{F98E5656-BA29-4D0F-8970-8A503630F6F6}" srcOrd="1" destOrd="0" presId="urn:microsoft.com/office/officeart/2005/8/layout/lProcess2"/>
    <dgm:cxn modelId="{DC1D546B-F861-442E-ADB7-54AFF9B68D3D}" type="presOf" srcId="{56EB89B7-A3F4-4529-9E85-E21A814CAA41}" destId="{ED40E2DE-B5B4-4947-85C0-6A383ADD1A74}" srcOrd="0" destOrd="0" presId="urn:microsoft.com/office/officeart/2005/8/layout/lProcess2"/>
    <dgm:cxn modelId="{F69A87A5-4CB0-47F8-8885-179686A5A2C8}" srcId="{CFE54B26-CC53-4C26-89E1-4B0EBD7CD661}" destId="{56EB89B7-A3F4-4529-9E85-E21A814CAA41}" srcOrd="2" destOrd="0" parTransId="{EDA7FE3B-C0AB-4820-8D5D-CD9BC3B15FCD}" sibTransId="{F90F308E-C49F-4263-A96B-998F7CF31988}"/>
    <dgm:cxn modelId="{31BB68B7-B634-44F0-BB12-2AC1F7ECA27F}" type="presOf" srcId="{881ED78C-C420-4AF3-AFB0-D3FBDAEBEA82}" destId="{E54E9AB0-9C42-4841-BA2F-DA8BB0A259BD}" srcOrd="0" destOrd="0" presId="urn:microsoft.com/office/officeart/2005/8/layout/lProcess2"/>
    <dgm:cxn modelId="{E189AFC2-F952-437E-951B-FEDD9B4E581F}" srcId="{56EB89B7-A3F4-4529-9E85-E21A814CAA41}" destId="{14CDA8A4-D808-4803-A6BA-17B979F01455}" srcOrd="0" destOrd="0" parTransId="{4291D184-03DE-470C-A8DE-99F91F9651CD}" sibTransId="{E3C76210-52E3-421A-8E67-DCD813A768AF}"/>
    <dgm:cxn modelId="{63D6553A-A093-4F6E-8D52-0C98BF2FF9D8}" srcId="{34D0C89F-D140-4617-B28F-6794D11BA277}" destId="{881ED78C-C420-4AF3-AFB0-D3FBDAEBEA82}" srcOrd="0" destOrd="0" parTransId="{B5A10F2B-AB9C-4D1D-82F1-1775DE51AC5B}" sibTransId="{A2810EA2-3096-428C-9C27-136EAA1D7FDF}"/>
    <dgm:cxn modelId="{6B0E92A1-AE6F-4073-BA91-BEBDC0E978F3}" type="presOf" srcId="{14CDA8A4-D808-4803-A6BA-17B979F01455}" destId="{A31FF3C5-F259-4044-9C5B-15E7B481D861}" srcOrd="0" destOrd="0" presId="urn:microsoft.com/office/officeart/2005/8/layout/lProcess2"/>
    <dgm:cxn modelId="{08CB2290-17E4-4AC4-88C2-4C70F5E2E0C0}" type="presOf" srcId="{15553594-90E4-4CD8-A75D-525783F96D4B}" destId="{C02FCBDF-7A42-4164-B14B-7A0A80C97658}" srcOrd="0" destOrd="0" presId="urn:microsoft.com/office/officeart/2005/8/layout/lProcess2"/>
    <dgm:cxn modelId="{D3B630AC-EDBB-46A3-80C9-B9592A5EE524}" type="presOf" srcId="{34D0C89F-D140-4617-B28F-6794D11BA277}" destId="{93AC5F22-2507-48D1-8366-039F24BC6609}" srcOrd="0" destOrd="0" presId="urn:microsoft.com/office/officeart/2005/8/layout/lProcess2"/>
    <dgm:cxn modelId="{8F03604F-1139-4795-85C6-15EAC47BC2A3}" type="presOf" srcId="{17602E28-2743-47BD-BCEE-E8A7B663620C}" destId="{671AD0F4-F14E-4758-B7D3-45B481783594}" srcOrd="0" destOrd="0" presId="urn:microsoft.com/office/officeart/2005/8/layout/lProcess2"/>
    <dgm:cxn modelId="{B9DD8503-657B-40E0-AE20-9284604AADA5}" type="presOf" srcId="{67DB2C11-DA4D-4C00-971A-7F7621CC8BCC}" destId="{A06F30AC-BCBE-4FF8-8002-2CC96A57E191}" srcOrd="0" destOrd="0" presId="urn:microsoft.com/office/officeart/2005/8/layout/lProcess2"/>
    <dgm:cxn modelId="{A064F513-BBE1-4A03-9F2C-AA01D3ED91FA}" type="presOf" srcId="{FA9E4DAC-1310-4327-9959-9D4E5A8899FC}" destId="{5CAE6865-73AB-46DB-8844-FFEF6E950604}" srcOrd="0" destOrd="0" presId="urn:microsoft.com/office/officeart/2005/8/layout/lProcess2"/>
    <dgm:cxn modelId="{265F6160-125A-4AF9-A4A4-04EACEA78BD5}" srcId="{CFE54B26-CC53-4C26-89E1-4B0EBD7CD661}" destId="{866B65CD-7423-486C-BB45-62307DDD6245}" srcOrd="1" destOrd="0" parTransId="{DE5281D4-3357-49FB-A073-27329F423BE1}" sibTransId="{C53D0D56-4298-4B25-9E1D-7842F352C43B}"/>
    <dgm:cxn modelId="{055F19B9-9D5E-483E-B931-4DF71AF841E4}" srcId="{866B65CD-7423-486C-BB45-62307DDD6245}" destId="{FD7FD46B-3411-4676-A459-48BC5947C462}" srcOrd="0" destOrd="0" parTransId="{BA00AEFF-2462-47DC-B5C6-D315DE0FB500}" sibTransId="{40D88B81-A423-4B22-82D3-B4D82F0E1354}"/>
    <dgm:cxn modelId="{94BC88E7-372E-4E1E-81ED-03F426D567A2}" type="presOf" srcId="{866B65CD-7423-486C-BB45-62307DDD6245}" destId="{63330E4E-F148-48DB-B31F-AFEEE3470BC0}" srcOrd="0" destOrd="0" presId="urn:microsoft.com/office/officeart/2005/8/layout/lProcess2"/>
    <dgm:cxn modelId="{B0FA582B-3639-4CE2-9619-F9D6C449EB22}" srcId="{34D0C89F-D140-4617-B28F-6794D11BA277}" destId="{67DB2C11-DA4D-4C00-971A-7F7621CC8BCC}" srcOrd="1" destOrd="0" parTransId="{CF6FC2F3-113D-4113-A702-1AD73D6989C1}" sibTransId="{6951ECB0-3C24-47CB-95FB-BB2172B014F7}"/>
    <dgm:cxn modelId="{EEB32534-4B60-41DF-99FF-49EA1CA6B9DA}" srcId="{56EB89B7-A3F4-4529-9E85-E21A814CAA41}" destId="{215AB247-739B-4684-B2B4-8B5A12432524}" srcOrd="2" destOrd="0" parTransId="{3DAC04D8-1B1F-40B4-AEE0-7D5CD0118B1F}" sibTransId="{C9C14FC4-FE52-476D-AC0B-57BFEEBED62C}"/>
    <dgm:cxn modelId="{AD9D3E76-DB7E-41A5-8E87-242A23010851}" srcId="{866B65CD-7423-486C-BB45-62307DDD6245}" destId="{CB74A589-0CC9-44AA-84D5-1C9C0855B262}" srcOrd="1" destOrd="0" parTransId="{E223E3C8-16F3-4CE4-A074-60286538E1CB}" sibTransId="{DB49796C-9E52-491C-9FAA-88B71AC24804}"/>
    <dgm:cxn modelId="{0120E644-A35B-4AC7-B655-CA3384B26081}" srcId="{34D0C89F-D140-4617-B28F-6794D11BA277}" destId="{15553594-90E4-4CD8-A75D-525783F96D4B}" srcOrd="3" destOrd="0" parTransId="{5443321C-033E-419B-97AF-5296E14ECE12}" sibTransId="{F0DCDF42-0019-410F-9C58-872CBFB9F3C9}"/>
    <dgm:cxn modelId="{E5719926-FD41-46A7-92E8-1D3E9D3C7836}" type="presParOf" srcId="{80436CA3-E169-4345-A331-0975C5B554F5}" destId="{B15394BD-296A-4866-B1AE-67530246F972}" srcOrd="0" destOrd="0" presId="urn:microsoft.com/office/officeart/2005/8/layout/lProcess2"/>
    <dgm:cxn modelId="{44795C40-3249-4FE2-982D-F8BD82116E13}" type="presParOf" srcId="{B15394BD-296A-4866-B1AE-67530246F972}" destId="{93AC5F22-2507-48D1-8366-039F24BC6609}" srcOrd="0" destOrd="0" presId="urn:microsoft.com/office/officeart/2005/8/layout/lProcess2"/>
    <dgm:cxn modelId="{1DAA7451-7628-4F34-8DFE-877AD6085F75}" type="presParOf" srcId="{B15394BD-296A-4866-B1AE-67530246F972}" destId="{C1FD2254-AA97-4F06-A551-1F8D0605302E}" srcOrd="1" destOrd="0" presId="urn:microsoft.com/office/officeart/2005/8/layout/lProcess2"/>
    <dgm:cxn modelId="{B4369438-AC8F-4BE2-88A6-DE0E235CCA98}" type="presParOf" srcId="{B15394BD-296A-4866-B1AE-67530246F972}" destId="{080ABD41-7BBB-4BA3-B098-FBB983DD4F41}" srcOrd="2" destOrd="0" presId="urn:microsoft.com/office/officeart/2005/8/layout/lProcess2"/>
    <dgm:cxn modelId="{C76F8C20-9CFF-4489-AB39-7465245D7970}" type="presParOf" srcId="{080ABD41-7BBB-4BA3-B098-FBB983DD4F41}" destId="{F5698F23-6777-4806-9944-F21AF113756F}" srcOrd="0" destOrd="0" presId="urn:microsoft.com/office/officeart/2005/8/layout/lProcess2"/>
    <dgm:cxn modelId="{DF16C150-211E-4AB8-A446-D0F1BFADD946}" type="presParOf" srcId="{F5698F23-6777-4806-9944-F21AF113756F}" destId="{E54E9AB0-9C42-4841-BA2F-DA8BB0A259BD}" srcOrd="0" destOrd="0" presId="urn:microsoft.com/office/officeart/2005/8/layout/lProcess2"/>
    <dgm:cxn modelId="{CE3EECBE-CD36-4C71-B4CA-C1F87BE9CDDA}" type="presParOf" srcId="{F5698F23-6777-4806-9944-F21AF113756F}" destId="{2287F00B-233A-4EB8-B72D-3EE66CAB9BB6}" srcOrd="1" destOrd="0" presId="urn:microsoft.com/office/officeart/2005/8/layout/lProcess2"/>
    <dgm:cxn modelId="{71866B01-6010-4F85-9232-3E0397E9B4DE}" type="presParOf" srcId="{F5698F23-6777-4806-9944-F21AF113756F}" destId="{A06F30AC-BCBE-4FF8-8002-2CC96A57E191}" srcOrd="2" destOrd="0" presId="urn:microsoft.com/office/officeart/2005/8/layout/lProcess2"/>
    <dgm:cxn modelId="{BF71A6AD-6988-4BBA-891D-6B4A845C00AB}" type="presParOf" srcId="{F5698F23-6777-4806-9944-F21AF113756F}" destId="{E8FF4FB0-C0AE-4D5C-93BF-F76B144DE858}" srcOrd="3" destOrd="0" presId="urn:microsoft.com/office/officeart/2005/8/layout/lProcess2"/>
    <dgm:cxn modelId="{EC763051-6B96-4BAC-ABED-09308EA3A98D}" type="presParOf" srcId="{F5698F23-6777-4806-9944-F21AF113756F}" destId="{671AD0F4-F14E-4758-B7D3-45B481783594}" srcOrd="4" destOrd="0" presId="urn:microsoft.com/office/officeart/2005/8/layout/lProcess2"/>
    <dgm:cxn modelId="{29D7F9FF-DA09-4D20-8208-A0E0C8EE6431}" type="presParOf" srcId="{F5698F23-6777-4806-9944-F21AF113756F}" destId="{5DFFFFB8-9F94-4E86-BE7E-D98BCC8B5173}" srcOrd="5" destOrd="0" presId="urn:microsoft.com/office/officeart/2005/8/layout/lProcess2"/>
    <dgm:cxn modelId="{49545CD9-0362-4E91-B741-F0406836FB21}" type="presParOf" srcId="{F5698F23-6777-4806-9944-F21AF113756F}" destId="{C02FCBDF-7A42-4164-B14B-7A0A80C97658}" srcOrd="6" destOrd="0" presId="urn:microsoft.com/office/officeart/2005/8/layout/lProcess2"/>
    <dgm:cxn modelId="{286D1417-184D-496D-9D8B-919222E95F3A}" type="presParOf" srcId="{F5698F23-6777-4806-9944-F21AF113756F}" destId="{384DF42E-6D98-4608-9DC2-A37DDF7FE150}" srcOrd="7" destOrd="0" presId="urn:microsoft.com/office/officeart/2005/8/layout/lProcess2"/>
    <dgm:cxn modelId="{4776EC49-385C-4646-BB86-C22F92381BFF}" type="presParOf" srcId="{F5698F23-6777-4806-9944-F21AF113756F}" destId="{5CAE6865-73AB-46DB-8844-FFEF6E950604}" srcOrd="8" destOrd="0" presId="urn:microsoft.com/office/officeart/2005/8/layout/lProcess2"/>
    <dgm:cxn modelId="{3D4B6E86-53C6-46CE-91A1-B710F4461134}" type="presParOf" srcId="{80436CA3-E169-4345-A331-0975C5B554F5}" destId="{9568A66E-EBE7-413B-9992-15A404EEB9B2}" srcOrd="1" destOrd="0" presId="urn:microsoft.com/office/officeart/2005/8/layout/lProcess2"/>
    <dgm:cxn modelId="{C6A17C0F-6966-48EE-B408-B11B0417342D}" type="presParOf" srcId="{80436CA3-E169-4345-A331-0975C5B554F5}" destId="{F2763EF8-135A-4F28-BBF7-9335BFFD22E4}" srcOrd="2" destOrd="0" presId="urn:microsoft.com/office/officeart/2005/8/layout/lProcess2"/>
    <dgm:cxn modelId="{2913D924-ACD8-47C5-AB6D-DDBF7701EF3A}" type="presParOf" srcId="{F2763EF8-135A-4F28-BBF7-9335BFFD22E4}" destId="{63330E4E-F148-48DB-B31F-AFEEE3470BC0}" srcOrd="0" destOrd="0" presId="urn:microsoft.com/office/officeart/2005/8/layout/lProcess2"/>
    <dgm:cxn modelId="{D7F2AF19-B777-41F7-ADE9-FE54DFB719BB}" type="presParOf" srcId="{F2763EF8-135A-4F28-BBF7-9335BFFD22E4}" destId="{CB45B273-661D-42C3-AEC4-7B35083C1031}" srcOrd="1" destOrd="0" presId="urn:microsoft.com/office/officeart/2005/8/layout/lProcess2"/>
    <dgm:cxn modelId="{0B452242-069C-4640-834C-3F94476A2B0B}" type="presParOf" srcId="{F2763EF8-135A-4F28-BBF7-9335BFFD22E4}" destId="{71F8BF3A-6E5F-42E9-8F4E-8042A0E655E5}" srcOrd="2" destOrd="0" presId="urn:microsoft.com/office/officeart/2005/8/layout/lProcess2"/>
    <dgm:cxn modelId="{0AE35B19-6DE7-42B0-9597-1D25CE52F0A7}" type="presParOf" srcId="{71F8BF3A-6E5F-42E9-8F4E-8042A0E655E5}" destId="{5ADD7EAE-2082-4E28-B5DA-D1F21539C1DC}" srcOrd="0" destOrd="0" presId="urn:microsoft.com/office/officeart/2005/8/layout/lProcess2"/>
    <dgm:cxn modelId="{862BDA90-7B09-4E85-9FE9-C34DBEC6DD41}" type="presParOf" srcId="{5ADD7EAE-2082-4E28-B5DA-D1F21539C1DC}" destId="{56E479D0-6588-4551-B18A-0AF33D83ACEC}" srcOrd="0" destOrd="0" presId="urn:microsoft.com/office/officeart/2005/8/layout/lProcess2"/>
    <dgm:cxn modelId="{6654D50E-CC3F-486F-8DEE-57E4B978D56B}" type="presParOf" srcId="{5ADD7EAE-2082-4E28-B5DA-D1F21539C1DC}" destId="{AE5C3CA4-973A-4FB5-9DF4-17A07DDCD946}" srcOrd="1" destOrd="0" presId="urn:microsoft.com/office/officeart/2005/8/layout/lProcess2"/>
    <dgm:cxn modelId="{667616B8-A2E3-4703-BB26-1CE8C0CF190A}" type="presParOf" srcId="{5ADD7EAE-2082-4E28-B5DA-D1F21539C1DC}" destId="{25920783-2053-499C-AEB7-551A7C7C80E6}" srcOrd="2" destOrd="0" presId="urn:microsoft.com/office/officeart/2005/8/layout/lProcess2"/>
    <dgm:cxn modelId="{24709A62-06F1-4051-9ABA-3B611E74B85D}" type="presParOf" srcId="{5ADD7EAE-2082-4E28-B5DA-D1F21539C1DC}" destId="{5349DE38-E373-4011-8673-F9A6C4D6955B}" srcOrd="3" destOrd="0" presId="urn:microsoft.com/office/officeart/2005/8/layout/lProcess2"/>
    <dgm:cxn modelId="{A1E4240E-57BE-4494-B5D5-4D98ED384DD6}" type="presParOf" srcId="{5ADD7EAE-2082-4E28-B5DA-D1F21539C1DC}" destId="{8A1B8949-EBF2-4D1E-85A5-4985B5BF5B94}" srcOrd="4" destOrd="0" presId="urn:microsoft.com/office/officeart/2005/8/layout/lProcess2"/>
    <dgm:cxn modelId="{E2EA7D8D-6FC1-4AAF-8787-BA215DE43516}" type="presParOf" srcId="{80436CA3-E169-4345-A331-0975C5B554F5}" destId="{8164F89B-E241-4572-BEA6-BE76C99A5D20}" srcOrd="3" destOrd="0" presId="urn:microsoft.com/office/officeart/2005/8/layout/lProcess2"/>
    <dgm:cxn modelId="{BB111DF5-2105-40AA-B025-75F63D1D528B}" type="presParOf" srcId="{80436CA3-E169-4345-A331-0975C5B554F5}" destId="{8AB34C7B-B7E5-4ED7-8C89-8A50F394AC79}" srcOrd="4" destOrd="0" presId="urn:microsoft.com/office/officeart/2005/8/layout/lProcess2"/>
    <dgm:cxn modelId="{BB03CAFA-9B51-4AF6-8EFC-CA43C5C52C20}" type="presParOf" srcId="{8AB34C7B-B7E5-4ED7-8C89-8A50F394AC79}" destId="{ED40E2DE-B5B4-4947-85C0-6A383ADD1A74}" srcOrd="0" destOrd="0" presId="urn:microsoft.com/office/officeart/2005/8/layout/lProcess2"/>
    <dgm:cxn modelId="{5D447ADD-FE5F-42CB-982C-C18D11F79A8A}" type="presParOf" srcId="{8AB34C7B-B7E5-4ED7-8C89-8A50F394AC79}" destId="{F98E5656-BA29-4D0F-8970-8A503630F6F6}" srcOrd="1" destOrd="0" presId="urn:microsoft.com/office/officeart/2005/8/layout/lProcess2"/>
    <dgm:cxn modelId="{F8288F99-C8C8-448A-9137-22B9ADD1C009}" type="presParOf" srcId="{8AB34C7B-B7E5-4ED7-8C89-8A50F394AC79}" destId="{1CA21338-5BB5-4FCE-AE34-E0C32113C88B}" srcOrd="2" destOrd="0" presId="urn:microsoft.com/office/officeart/2005/8/layout/lProcess2"/>
    <dgm:cxn modelId="{F5899CBB-6DC7-4ADA-8582-59B17B6158C2}" type="presParOf" srcId="{1CA21338-5BB5-4FCE-AE34-E0C32113C88B}" destId="{3ED0353A-9E68-456E-9CB2-3DB37E022BB3}" srcOrd="0" destOrd="0" presId="urn:microsoft.com/office/officeart/2005/8/layout/lProcess2"/>
    <dgm:cxn modelId="{CD46F863-1A32-43D2-A508-A4A94BB5DE89}" type="presParOf" srcId="{3ED0353A-9E68-456E-9CB2-3DB37E022BB3}" destId="{A31FF3C5-F259-4044-9C5B-15E7B481D861}" srcOrd="0" destOrd="0" presId="urn:microsoft.com/office/officeart/2005/8/layout/lProcess2"/>
    <dgm:cxn modelId="{D02D5BB5-C51C-46C1-80C9-9EE104D0F518}" type="presParOf" srcId="{3ED0353A-9E68-456E-9CB2-3DB37E022BB3}" destId="{A137E728-5361-47BF-9C12-47B25C8DEF8B}" srcOrd="1" destOrd="0" presId="urn:microsoft.com/office/officeart/2005/8/layout/lProcess2"/>
    <dgm:cxn modelId="{74D63963-8BBC-4BDC-B98F-600F0284C0D9}" type="presParOf" srcId="{3ED0353A-9E68-456E-9CB2-3DB37E022BB3}" destId="{BF455B1C-5A8E-4206-BC3F-887D190EE2C1}" srcOrd="2" destOrd="0" presId="urn:microsoft.com/office/officeart/2005/8/layout/lProcess2"/>
    <dgm:cxn modelId="{EAC02DE4-24C1-4D4D-8DAD-C91CDDDDF3D9}" type="presParOf" srcId="{3ED0353A-9E68-456E-9CB2-3DB37E022BB3}" destId="{239D9FDC-AB7D-4846-B7FE-572DE8FF3DD3}" srcOrd="3" destOrd="0" presId="urn:microsoft.com/office/officeart/2005/8/layout/lProcess2"/>
    <dgm:cxn modelId="{1D337F11-4EAE-4C72-8EAC-12FE3CE43F8B}" type="presParOf" srcId="{3ED0353A-9E68-456E-9CB2-3DB37E022BB3}" destId="{C674BF5E-DA60-4C4E-9D1B-773DD762D321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AC5F22-2507-48D1-8366-039F24BC6609}">
      <dsp:nvSpPr>
        <dsp:cNvPr id="0" name=""/>
        <dsp:cNvSpPr/>
      </dsp:nvSpPr>
      <dsp:spPr>
        <a:xfrm>
          <a:off x="20813" y="0"/>
          <a:ext cx="3076814" cy="50376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solidFill>
                <a:srgbClr val="C00000"/>
              </a:solidFill>
              <a:latin typeface="Carisma Gothic 700 Bold" panose="02000000000000000000" pitchFamily="2" charset="-52"/>
            </a:rPr>
            <a:t>Учитель</a:t>
          </a:r>
          <a:endParaRPr lang="ru-RU" sz="3200" b="1" kern="1200" dirty="0">
            <a:solidFill>
              <a:srgbClr val="C00000"/>
            </a:solidFill>
            <a:latin typeface="Carisma Gothic 700 Bold" panose="02000000000000000000" pitchFamily="2" charset="-52"/>
          </a:endParaRPr>
        </a:p>
      </dsp:txBody>
      <dsp:txXfrm>
        <a:off x="20813" y="0"/>
        <a:ext cx="3076814" cy="1511300"/>
      </dsp:txXfrm>
    </dsp:sp>
    <dsp:sp modelId="{E54E9AB0-9C42-4841-BA2F-DA8BB0A259BD}">
      <dsp:nvSpPr>
        <dsp:cNvPr id="0" name=""/>
        <dsp:cNvSpPr/>
      </dsp:nvSpPr>
      <dsp:spPr>
        <a:xfrm>
          <a:off x="318956" y="1373662"/>
          <a:ext cx="2461451" cy="5404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latin typeface="Carisma Gothic 400 Regular" panose="02000000000000000000" pitchFamily="2" charset="-52"/>
            </a:rPr>
            <a:t>Уроки</a:t>
          </a:r>
        </a:p>
      </dsp:txBody>
      <dsp:txXfrm>
        <a:off x="334784" y="1389490"/>
        <a:ext cx="2429795" cy="508761"/>
      </dsp:txXfrm>
    </dsp:sp>
    <dsp:sp modelId="{A06F30AC-BCBE-4FF8-8002-2CC96A57E191}">
      <dsp:nvSpPr>
        <dsp:cNvPr id="0" name=""/>
        <dsp:cNvSpPr/>
      </dsp:nvSpPr>
      <dsp:spPr>
        <a:xfrm>
          <a:off x="318956" y="1997221"/>
          <a:ext cx="2461451" cy="5404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b="1" kern="1200" dirty="0">
              <a:latin typeface="Carisma Gothic 400 Regular" panose="02000000000000000000" pitchFamily="2" charset="-52"/>
            </a:rPr>
            <a:t>Подготовка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latin typeface="Carisma Gothic 400 Regular" panose="02000000000000000000" pitchFamily="2" charset="-52"/>
            </a:rPr>
            <a:t>к ГИА</a:t>
          </a:r>
        </a:p>
      </dsp:txBody>
      <dsp:txXfrm>
        <a:off x="334784" y="2013049"/>
        <a:ext cx="2429795" cy="508761"/>
      </dsp:txXfrm>
    </dsp:sp>
    <dsp:sp modelId="{671AD0F4-F14E-4758-B7D3-45B481783594}">
      <dsp:nvSpPr>
        <dsp:cNvPr id="0" name=""/>
        <dsp:cNvSpPr/>
      </dsp:nvSpPr>
      <dsp:spPr>
        <a:xfrm>
          <a:off x="339140" y="2682610"/>
          <a:ext cx="2461451" cy="5404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Carisma Gothic 400 Regular" panose="02000000000000000000" pitchFamily="2" charset="-52"/>
            </a:rPr>
            <a:t>Олимпиадная подготовка</a:t>
          </a:r>
        </a:p>
      </dsp:txBody>
      <dsp:txXfrm>
        <a:off x="354968" y="2698438"/>
        <a:ext cx="2429795" cy="508761"/>
      </dsp:txXfrm>
    </dsp:sp>
    <dsp:sp modelId="{C02FCBDF-7A42-4164-B14B-7A0A80C97658}">
      <dsp:nvSpPr>
        <dsp:cNvPr id="0" name=""/>
        <dsp:cNvSpPr/>
      </dsp:nvSpPr>
      <dsp:spPr>
        <a:xfrm>
          <a:off x="318956" y="3353827"/>
          <a:ext cx="2461451" cy="7781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Carisma Gothic 400 Regular" panose="02000000000000000000" pitchFamily="2" charset="-52"/>
            </a:rPr>
            <a:t>Проектная и исследовательская деятельность</a:t>
          </a:r>
        </a:p>
      </dsp:txBody>
      <dsp:txXfrm>
        <a:off x="341747" y="3376618"/>
        <a:ext cx="2415869" cy="732570"/>
      </dsp:txXfrm>
    </dsp:sp>
    <dsp:sp modelId="{5CAE6865-73AB-46DB-8844-FFEF6E950604}">
      <dsp:nvSpPr>
        <dsp:cNvPr id="0" name=""/>
        <dsp:cNvSpPr/>
      </dsp:nvSpPr>
      <dsp:spPr>
        <a:xfrm>
          <a:off x="308864" y="4244318"/>
          <a:ext cx="2461451" cy="5404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Carisma Gothic 400 Regular" panose="02000000000000000000" pitchFamily="2" charset="-52"/>
            </a:rPr>
            <a:t>Внеурочные занятия </a:t>
          </a:r>
        </a:p>
      </dsp:txBody>
      <dsp:txXfrm>
        <a:off x="324692" y="4260146"/>
        <a:ext cx="2429795" cy="508761"/>
      </dsp:txXfrm>
    </dsp:sp>
    <dsp:sp modelId="{63330E4E-F148-48DB-B31F-AFEEE3470BC0}">
      <dsp:nvSpPr>
        <dsp:cNvPr id="0" name=""/>
        <dsp:cNvSpPr/>
      </dsp:nvSpPr>
      <dsp:spPr>
        <a:xfrm>
          <a:off x="3308759" y="0"/>
          <a:ext cx="3076814" cy="50376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solidFill>
                <a:srgbClr val="C00000"/>
              </a:solidFill>
              <a:latin typeface="Carisma Gothic 700 Bold" panose="02000000000000000000" pitchFamily="2" charset="-52"/>
            </a:rPr>
            <a:t>Педагог дополнительного образования</a:t>
          </a:r>
        </a:p>
      </dsp:txBody>
      <dsp:txXfrm>
        <a:off x="3308759" y="0"/>
        <a:ext cx="3076814" cy="1511300"/>
      </dsp:txXfrm>
    </dsp:sp>
    <dsp:sp modelId="{56E479D0-6588-4551-B18A-0AF33D83ACEC}">
      <dsp:nvSpPr>
        <dsp:cNvPr id="0" name=""/>
        <dsp:cNvSpPr/>
      </dsp:nvSpPr>
      <dsp:spPr>
        <a:xfrm>
          <a:off x="3616441" y="1512653"/>
          <a:ext cx="2461451" cy="6151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>
              <a:latin typeface="Carisma Gothic 400 Regular" panose="02000000000000000000" pitchFamily="2" charset="-52"/>
            </a:rPr>
            <a:t>Спецкурсы</a:t>
          </a:r>
        </a:p>
      </dsp:txBody>
      <dsp:txXfrm>
        <a:off x="3634459" y="1530671"/>
        <a:ext cx="2425415" cy="579157"/>
      </dsp:txXfrm>
    </dsp:sp>
    <dsp:sp modelId="{25920783-2053-499C-AEB7-551A7C7C80E6}">
      <dsp:nvSpPr>
        <dsp:cNvPr id="0" name=""/>
        <dsp:cNvSpPr/>
      </dsp:nvSpPr>
      <dsp:spPr>
        <a:xfrm>
          <a:off x="3616441" y="2304953"/>
          <a:ext cx="2461451" cy="11511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Carisma Gothic 400 Regular" panose="02000000000000000000" pitchFamily="2" charset="-52"/>
            </a:rPr>
            <a:t>Курсы олимпиадной подготовки</a:t>
          </a:r>
        </a:p>
      </dsp:txBody>
      <dsp:txXfrm>
        <a:off x="3650158" y="2338670"/>
        <a:ext cx="2394017" cy="1083751"/>
      </dsp:txXfrm>
    </dsp:sp>
    <dsp:sp modelId="{8A1B8949-EBF2-4D1E-85A5-4985B5BF5B94}">
      <dsp:nvSpPr>
        <dsp:cNvPr id="0" name=""/>
        <dsp:cNvSpPr/>
      </dsp:nvSpPr>
      <dsp:spPr>
        <a:xfrm>
          <a:off x="3616441" y="3633244"/>
          <a:ext cx="2461451" cy="11511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Carisma Gothic 400 Regular" panose="02000000000000000000" pitchFamily="2" charset="-52"/>
            </a:rPr>
            <a:t>Проектная</a:t>
          </a:r>
          <a:r>
            <a:rPr lang="ru-RU" sz="1800" kern="1200" dirty="0">
              <a:latin typeface="Carisma Gothic 400 Regular" panose="02000000000000000000" pitchFamily="2" charset="-52"/>
            </a:rPr>
            <a:t> </a:t>
          </a:r>
          <a:r>
            <a:rPr lang="ru-RU" sz="1800" b="1" kern="1200" dirty="0">
              <a:latin typeface="Carisma Gothic 400 Regular" panose="02000000000000000000" pitchFamily="2" charset="-52"/>
            </a:rPr>
            <a:t>и исследовательская деятельность</a:t>
          </a:r>
        </a:p>
      </dsp:txBody>
      <dsp:txXfrm>
        <a:off x="3650158" y="3666961"/>
        <a:ext cx="2394017" cy="1083751"/>
      </dsp:txXfrm>
    </dsp:sp>
    <dsp:sp modelId="{ED40E2DE-B5B4-4947-85C0-6A383ADD1A74}">
      <dsp:nvSpPr>
        <dsp:cNvPr id="0" name=""/>
        <dsp:cNvSpPr/>
      </dsp:nvSpPr>
      <dsp:spPr>
        <a:xfrm>
          <a:off x="6616335" y="0"/>
          <a:ext cx="3076814" cy="50376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solidFill>
                <a:srgbClr val="C00000"/>
              </a:solidFill>
              <a:latin typeface="Carisma Gothic 700 Bold" panose="02000000000000000000" pitchFamily="2" charset="-52"/>
            </a:rPr>
            <a:t>Воспитатель</a:t>
          </a:r>
        </a:p>
      </dsp:txBody>
      <dsp:txXfrm>
        <a:off x="6616335" y="0"/>
        <a:ext cx="3076814" cy="1511300"/>
      </dsp:txXfrm>
    </dsp:sp>
    <dsp:sp modelId="{A31FF3C5-F259-4044-9C5B-15E7B481D861}">
      <dsp:nvSpPr>
        <dsp:cNvPr id="0" name=""/>
        <dsp:cNvSpPr/>
      </dsp:nvSpPr>
      <dsp:spPr>
        <a:xfrm>
          <a:off x="6948951" y="1513516"/>
          <a:ext cx="2461451" cy="6998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>
              <a:latin typeface="Carisma Gothic 400 Regular" panose="02000000000000000000" pitchFamily="2" charset="-52"/>
            </a:rPr>
            <a:t>Самоподготовка</a:t>
          </a:r>
        </a:p>
      </dsp:txBody>
      <dsp:txXfrm>
        <a:off x="6969448" y="1534013"/>
        <a:ext cx="2420457" cy="658828"/>
      </dsp:txXfrm>
    </dsp:sp>
    <dsp:sp modelId="{BF455B1C-5A8E-4206-BC3F-887D190EE2C1}">
      <dsp:nvSpPr>
        <dsp:cNvPr id="0" name=""/>
        <dsp:cNvSpPr/>
      </dsp:nvSpPr>
      <dsp:spPr>
        <a:xfrm>
          <a:off x="6948951" y="2717105"/>
          <a:ext cx="2461451" cy="6840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Carisma Gothic 400 Regular" panose="02000000000000000000" pitchFamily="2" charset="-52"/>
            </a:rPr>
            <a:t>Развивающие кружки</a:t>
          </a:r>
        </a:p>
      </dsp:txBody>
      <dsp:txXfrm>
        <a:off x="6968987" y="2737141"/>
        <a:ext cx="2421379" cy="644000"/>
      </dsp:txXfrm>
    </dsp:sp>
    <dsp:sp modelId="{C674BF5E-DA60-4C4E-9D1B-773DD762D321}">
      <dsp:nvSpPr>
        <dsp:cNvPr id="0" name=""/>
        <dsp:cNvSpPr/>
      </dsp:nvSpPr>
      <dsp:spPr>
        <a:xfrm>
          <a:off x="6940631" y="3820221"/>
          <a:ext cx="2461451" cy="6327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Carisma Gothic 400 Regular" panose="02000000000000000000" pitchFamily="2" charset="-52"/>
            </a:rPr>
            <a:t>Час воспитателя</a:t>
          </a:r>
        </a:p>
      </dsp:txBody>
      <dsp:txXfrm>
        <a:off x="6959165" y="3838755"/>
        <a:ext cx="2424383" cy="5957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Изображение выглядит как небо, внешний, земля, день&#10;&#10;Автоматически созданное описание">
            <a:extLst>
              <a:ext uri="{FF2B5EF4-FFF2-40B4-BE49-F238E27FC236}">
                <a16:creationId xmlns:a16="http://schemas.microsoft.com/office/drawing/2014/main" id="{55ABDDFA-3FE4-4F04-A2DB-50BD81854F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5" t="22869" r="34271" b="22869"/>
          <a:stretch/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345F45F-4651-49DF-BD64-438BC21AC070}"/>
              </a:ext>
            </a:extLst>
          </p:cNvPr>
          <p:cNvSpPr/>
          <p:nvPr userDrawn="1"/>
        </p:nvSpPr>
        <p:spPr>
          <a:xfrm>
            <a:off x="0" y="-5556"/>
            <a:ext cx="10417969" cy="6876256"/>
          </a:xfrm>
          <a:custGeom>
            <a:avLst/>
            <a:gdLst>
              <a:gd name="connsiteX0" fmla="*/ 0 w 9067800"/>
              <a:gd name="connsiteY0" fmla="*/ 0 h 6858000"/>
              <a:gd name="connsiteX1" fmla="*/ 9067800 w 9067800"/>
              <a:gd name="connsiteY1" fmla="*/ 0 h 6858000"/>
              <a:gd name="connsiteX2" fmla="*/ 9067800 w 9067800"/>
              <a:gd name="connsiteY2" fmla="*/ 6858000 h 6858000"/>
              <a:gd name="connsiteX3" fmla="*/ 0 w 9067800"/>
              <a:gd name="connsiteY3" fmla="*/ 6858000 h 6858000"/>
              <a:gd name="connsiteX4" fmla="*/ 0 w 9067800"/>
              <a:gd name="connsiteY4" fmla="*/ 0 h 6858000"/>
              <a:gd name="connsiteX0" fmla="*/ 0 w 9067800"/>
              <a:gd name="connsiteY0" fmla="*/ 0 h 6870700"/>
              <a:gd name="connsiteX1" fmla="*/ 9067800 w 9067800"/>
              <a:gd name="connsiteY1" fmla="*/ 0 h 6870700"/>
              <a:gd name="connsiteX2" fmla="*/ 7302500 w 9067800"/>
              <a:gd name="connsiteY2" fmla="*/ 6870700 h 6870700"/>
              <a:gd name="connsiteX3" fmla="*/ 0 w 9067800"/>
              <a:gd name="connsiteY3" fmla="*/ 6858000 h 6870700"/>
              <a:gd name="connsiteX4" fmla="*/ 0 w 9067800"/>
              <a:gd name="connsiteY4" fmla="*/ 0 h 6870700"/>
              <a:gd name="connsiteX0" fmla="*/ 0 w 10401300"/>
              <a:gd name="connsiteY0" fmla="*/ 12700 h 6883400"/>
              <a:gd name="connsiteX1" fmla="*/ 10401300 w 10401300"/>
              <a:gd name="connsiteY1" fmla="*/ 0 h 6883400"/>
              <a:gd name="connsiteX2" fmla="*/ 7302500 w 10401300"/>
              <a:gd name="connsiteY2" fmla="*/ 6883400 h 6883400"/>
              <a:gd name="connsiteX3" fmla="*/ 0 w 10401300"/>
              <a:gd name="connsiteY3" fmla="*/ 6870700 h 6883400"/>
              <a:gd name="connsiteX4" fmla="*/ 0 w 10401300"/>
              <a:gd name="connsiteY4" fmla="*/ 12700 h 6883400"/>
              <a:gd name="connsiteX0" fmla="*/ 0 w 10417969"/>
              <a:gd name="connsiteY0" fmla="*/ 5556 h 6876256"/>
              <a:gd name="connsiteX1" fmla="*/ 10417969 w 10417969"/>
              <a:gd name="connsiteY1" fmla="*/ 0 h 6876256"/>
              <a:gd name="connsiteX2" fmla="*/ 7302500 w 10417969"/>
              <a:gd name="connsiteY2" fmla="*/ 6876256 h 6876256"/>
              <a:gd name="connsiteX3" fmla="*/ 0 w 10417969"/>
              <a:gd name="connsiteY3" fmla="*/ 6863556 h 6876256"/>
              <a:gd name="connsiteX4" fmla="*/ 0 w 10417969"/>
              <a:gd name="connsiteY4" fmla="*/ 5556 h 6876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17969" h="6876256">
                <a:moveTo>
                  <a:pt x="0" y="5556"/>
                </a:moveTo>
                <a:lnTo>
                  <a:pt x="10417969" y="0"/>
                </a:lnTo>
                <a:lnTo>
                  <a:pt x="7302500" y="6876256"/>
                </a:lnTo>
                <a:lnTo>
                  <a:pt x="0" y="6863556"/>
                </a:lnTo>
                <a:lnTo>
                  <a:pt x="0" y="5556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4BB6E2-26A3-4446-A96C-D623340DDB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9100" y="2235200"/>
            <a:ext cx="8242300" cy="2387600"/>
          </a:xfrm>
        </p:spPr>
        <p:txBody>
          <a:bodyPr anchor="b"/>
          <a:lstStyle>
            <a:lvl1pPr algn="l">
              <a:defRPr sz="6000">
                <a:latin typeface="Carisma Gothic 700 Bold" panose="02000000000000000000" pitchFamily="2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7B33953-695E-4BB2-9AE6-67586BCF25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9100" y="5060730"/>
            <a:ext cx="8242300" cy="1217831"/>
          </a:xfrm>
        </p:spPr>
        <p:txBody>
          <a:bodyPr/>
          <a:lstStyle>
            <a:lvl1pPr marL="0" indent="0" algn="l">
              <a:buNone/>
              <a:defRPr sz="2400">
                <a:latin typeface="Carisma Classic 400 Regular" panose="02000000000000000000" pitchFamily="2" charset="-5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B89D6EB-5132-4D98-A10C-47B0360B3F61}"/>
              </a:ext>
            </a:extLst>
          </p:cNvPr>
          <p:cNvSpPr/>
          <p:nvPr userDrawn="1"/>
        </p:nvSpPr>
        <p:spPr>
          <a:xfrm>
            <a:off x="7306469" y="0"/>
            <a:ext cx="4885532" cy="6861968"/>
          </a:xfrm>
          <a:custGeom>
            <a:avLst/>
            <a:gdLst>
              <a:gd name="connsiteX0" fmla="*/ 0 w 3124200"/>
              <a:gd name="connsiteY0" fmla="*/ 0 h 6858000"/>
              <a:gd name="connsiteX1" fmla="*/ 3124200 w 3124200"/>
              <a:gd name="connsiteY1" fmla="*/ 0 h 6858000"/>
              <a:gd name="connsiteX2" fmla="*/ 3124200 w 3124200"/>
              <a:gd name="connsiteY2" fmla="*/ 6858000 h 6858000"/>
              <a:gd name="connsiteX3" fmla="*/ 0 w 3124200"/>
              <a:gd name="connsiteY3" fmla="*/ 6858000 h 6858000"/>
              <a:gd name="connsiteX4" fmla="*/ 0 w 3124200"/>
              <a:gd name="connsiteY4" fmla="*/ 0 h 6858000"/>
              <a:gd name="connsiteX0" fmla="*/ 1778000 w 4902200"/>
              <a:gd name="connsiteY0" fmla="*/ 0 h 6858000"/>
              <a:gd name="connsiteX1" fmla="*/ 4902200 w 4902200"/>
              <a:gd name="connsiteY1" fmla="*/ 0 h 6858000"/>
              <a:gd name="connsiteX2" fmla="*/ 4902200 w 4902200"/>
              <a:gd name="connsiteY2" fmla="*/ 6858000 h 6858000"/>
              <a:gd name="connsiteX3" fmla="*/ 0 w 4902200"/>
              <a:gd name="connsiteY3" fmla="*/ 6845300 h 6858000"/>
              <a:gd name="connsiteX4" fmla="*/ 1778000 w 4902200"/>
              <a:gd name="connsiteY4" fmla="*/ 0 h 6858000"/>
              <a:gd name="connsiteX0" fmla="*/ 3124200 w 4902200"/>
              <a:gd name="connsiteY0" fmla="*/ 0 h 6858000"/>
              <a:gd name="connsiteX1" fmla="*/ 4902200 w 4902200"/>
              <a:gd name="connsiteY1" fmla="*/ 0 h 6858000"/>
              <a:gd name="connsiteX2" fmla="*/ 4902200 w 4902200"/>
              <a:gd name="connsiteY2" fmla="*/ 6858000 h 6858000"/>
              <a:gd name="connsiteX3" fmla="*/ 0 w 4902200"/>
              <a:gd name="connsiteY3" fmla="*/ 6845300 h 6858000"/>
              <a:gd name="connsiteX4" fmla="*/ 3124200 w 4902200"/>
              <a:gd name="connsiteY4" fmla="*/ 0 h 6858000"/>
              <a:gd name="connsiteX0" fmla="*/ 3124200 w 4902200"/>
              <a:gd name="connsiteY0" fmla="*/ 0 h 6858000"/>
              <a:gd name="connsiteX1" fmla="*/ 4902200 w 4902200"/>
              <a:gd name="connsiteY1" fmla="*/ 0 h 6858000"/>
              <a:gd name="connsiteX2" fmla="*/ 4902200 w 4902200"/>
              <a:gd name="connsiteY2" fmla="*/ 6858000 h 6858000"/>
              <a:gd name="connsiteX3" fmla="*/ 0 w 4902200"/>
              <a:gd name="connsiteY3" fmla="*/ 6845300 h 6858000"/>
              <a:gd name="connsiteX4" fmla="*/ 3124200 w 4902200"/>
              <a:gd name="connsiteY4" fmla="*/ 0 h 6858000"/>
              <a:gd name="connsiteX0" fmla="*/ 3109913 w 4887913"/>
              <a:gd name="connsiteY0" fmla="*/ 0 h 6858000"/>
              <a:gd name="connsiteX1" fmla="*/ 4887913 w 4887913"/>
              <a:gd name="connsiteY1" fmla="*/ 0 h 6858000"/>
              <a:gd name="connsiteX2" fmla="*/ 4887913 w 4887913"/>
              <a:gd name="connsiteY2" fmla="*/ 6858000 h 6858000"/>
              <a:gd name="connsiteX3" fmla="*/ 0 w 4887913"/>
              <a:gd name="connsiteY3" fmla="*/ 6857206 h 6858000"/>
              <a:gd name="connsiteX4" fmla="*/ 3109913 w 4887913"/>
              <a:gd name="connsiteY4" fmla="*/ 0 h 6858000"/>
              <a:gd name="connsiteX0" fmla="*/ 3107532 w 4885532"/>
              <a:gd name="connsiteY0" fmla="*/ 0 h 6861968"/>
              <a:gd name="connsiteX1" fmla="*/ 4885532 w 4885532"/>
              <a:gd name="connsiteY1" fmla="*/ 0 h 6861968"/>
              <a:gd name="connsiteX2" fmla="*/ 4885532 w 4885532"/>
              <a:gd name="connsiteY2" fmla="*/ 6858000 h 6861968"/>
              <a:gd name="connsiteX3" fmla="*/ 0 w 4885532"/>
              <a:gd name="connsiteY3" fmla="*/ 6861968 h 6861968"/>
              <a:gd name="connsiteX4" fmla="*/ 3107532 w 4885532"/>
              <a:gd name="connsiteY4" fmla="*/ 0 h 6861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85532" h="6861968">
                <a:moveTo>
                  <a:pt x="3107532" y="0"/>
                </a:moveTo>
                <a:lnTo>
                  <a:pt x="4885532" y="0"/>
                </a:lnTo>
                <a:lnTo>
                  <a:pt x="4885532" y="6858000"/>
                </a:lnTo>
                <a:lnTo>
                  <a:pt x="0" y="6861968"/>
                </a:lnTo>
                <a:lnTo>
                  <a:pt x="3107532" y="0"/>
                </a:lnTo>
                <a:close/>
              </a:path>
            </a:pathLst>
          </a:custGeom>
          <a:solidFill>
            <a:srgbClr val="FBC02D">
              <a:alpha val="89804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91624D6B-0E33-4BF4-9655-26BF16BEE15F}"/>
              </a:ext>
            </a:extLst>
          </p:cNvPr>
          <p:cNvCxnSpPr/>
          <p:nvPr userDrawn="1"/>
        </p:nvCxnSpPr>
        <p:spPr>
          <a:xfrm flipH="1">
            <a:off x="419100" y="4827751"/>
            <a:ext cx="74549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Рисунок 22">
            <a:extLst>
              <a:ext uri="{FF2B5EF4-FFF2-40B4-BE49-F238E27FC236}">
                <a16:creationId xmlns:a16="http://schemas.microsoft.com/office/drawing/2014/main" id="{0C7A0A4F-4C2F-4ACF-A07C-DBE3D5595890}"/>
              </a:ext>
            </a:extLst>
          </p:cNvPr>
          <p:cNvGrpSpPr/>
          <p:nvPr/>
        </p:nvGrpSpPr>
        <p:grpSpPr>
          <a:xfrm>
            <a:off x="9308052" y="5600701"/>
            <a:ext cx="2643695" cy="999922"/>
            <a:chOff x="9652000" y="5640905"/>
            <a:chExt cx="2235199" cy="845417"/>
          </a:xfrm>
          <a:solidFill>
            <a:schemeClr val="accent1"/>
          </a:solidFill>
        </p:grpSpPr>
        <p:sp>
          <p:nvSpPr>
            <p:cNvPr id="25" name="Полилиния: фигура 24">
              <a:extLst>
                <a:ext uri="{FF2B5EF4-FFF2-40B4-BE49-F238E27FC236}">
                  <a16:creationId xmlns:a16="http://schemas.microsoft.com/office/drawing/2014/main" id="{67BC84C5-55DF-4C7C-9EFF-53E39BD92115}"/>
                </a:ext>
              </a:extLst>
            </p:cNvPr>
            <p:cNvSpPr/>
            <p:nvPr/>
          </p:nvSpPr>
          <p:spPr>
            <a:xfrm>
              <a:off x="10367147" y="6374562"/>
              <a:ext cx="1520051" cy="111759"/>
            </a:xfrm>
            <a:custGeom>
              <a:avLst/>
              <a:gdLst>
                <a:gd name="connsiteX0" fmla="*/ 567997 w 1520051"/>
                <a:gd name="connsiteY0" fmla="*/ 86963 h 111759"/>
                <a:gd name="connsiteX1" fmla="*/ 629581 w 1520051"/>
                <a:gd name="connsiteY1" fmla="*/ 86963 h 111759"/>
                <a:gd name="connsiteX2" fmla="*/ 641456 w 1520051"/>
                <a:gd name="connsiteY2" fmla="*/ 75089 h 111759"/>
                <a:gd name="connsiteX3" fmla="*/ 641456 w 1520051"/>
                <a:gd name="connsiteY3" fmla="*/ 36206 h 111759"/>
                <a:gd name="connsiteX4" fmla="*/ 629581 w 1520051"/>
                <a:gd name="connsiteY4" fmla="*/ 24331 h 111759"/>
                <a:gd name="connsiteX5" fmla="*/ 567298 w 1520051"/>
                <a:gd name="connsiteY5" fmla="*/ 24331 h 111759"/>
                <a:gd name="connsiteX6" fmla="*/ 567182 w 1520051"/>
                <a:gd name="connsiteY6" fmla="*/ 24331 h 111759"/>
                <a:gd name="connsiteX7" fmla="*/ 567065 w 1520051"/>
                <a:gd name="connsiteY7" fmla="*/ 24331 h 111759"/>
                <a:gd name="connsiteX8" fmla="*/ 566949 w 1520051"/>
                <a:gd name="connsiteY8" fmla="*/ 24331 h 111759"/>
                <a:gd name="connsiteX9" fmla="*/ 566832 w 1520051"/>
                <a:gd name="connsiteY9" fmla="*/ 24331 h 111759"/>
                <a:gd name="connsiteX10" fmla="*/ 566716 w 1520051"/>
                <a:gd name="connsiteY10" fmla="*/ 24331 h 111759"/>
                <a:gd name="connsiteX11" fmla="*/ 566367 w 1520051"/>
                <a:gd name="connsiteY11" fmla="*/ 24331 h 111759"/>
                <a:gd name="connsiteX12" fmla="*/ 566250 w 1520051"/>
                <a:gd name="connsiteY12" fmla="*/ 24331 h 111759"/>
                <a:gd name="connsiteX13" fmla="*/ 566134 w 1520051"/>
                <a:gd name="connsiteY13" fmla="*/ 24331 h 111759"/>
                <a:gd name="connsiteX14" fmla="*/ 565785 w 1520051"/>
                <a:gd name="connsiteY14" fmla="*/ 24331 h 111759"/>
                <a:gd name="connsiteX15" fmla="*/ 565668 w 1520051"/>
                <a:gd name="connsiteY15" fmla="*/ 24331 h 111759"/>
                <a:gd name="connsiteX16" fmla="*/ 565668 w 1520051"/>
                <a:gd name="connsiteY16" fmla="*/ 24331 h 111759"/>
                <a:gd name="connsiteX17" fmla="*/ 565552 w 1520051"/>
                <a:gd name="connsiteY17" fmla="*/ 24331 h 111759"/>
                <a:gd name="connsiteX18" fmla="*/ 565552 w 1520051"/>
                <a:gd name="connsiteY18" fmla="*/ 24331 h 111759"/>
                <a:gd name="connsiteX19" fmla="*/ 565436 w 1520051"/>
                <a:gd name="connsiteY19" fmla="*/ 24331 h 111759"/>
                <a:gd name="connsiteX20" fmla="*/ 565086 w 1520051"/>
                <a:gd name="connsiteY20" fmla="*/ 24331 h 111759"/>
                <a:gd name="connsiteX21" fmla="*/ 565086 w 1520051"/>
                <a:gd name="connsiteY21" fmla="*/ 24331 h 111759"/>
                <a:gd name="connsiteX22" fmla="*/ 564970 w 1520051"/>
                <a:gd name="connsiteY22" fmla="*/ 24331 h 111759"/>
                <a:gd name="connsiteX23" fmla="*/ 564970 w 1520051"/>
                <a:gd name="connsiteY23" fmla="*/ 24331 h 111759"/>
                <a:gd name="connsiteX24" fmla="*/ 564853 w 1520051"/>
                <a:gd name="connsiteY24" fmla="*/ 24331 h 111759"/>
                <a:gd name="connsiteX25" fmla="*/ 564853 w 1520051"/>
                <a:gd name="connsiteY25" fmla="*/ 24331 h 111759"/>
                <a:gd name="connsiteX26" fmla="*/ 564737 w 1520051"/>
                <a:gd name="connsiteY26" fmla="*/ 24331 h 111759"/>
                <a:gd name="connsiteX27" fmla="*/ 564737 w 1520051"/>
                <a:gd name="connsiteY27" fmla="*/ 24331 h 111759"/>
                <a:gd name="connsiteX28" fmla="*/ 564621 w 1520051"/>
                <a:gd name="connsiteY28" fmla="*/ 24331 h 111759"/>
                <a:gd name="connsiteX29" fmla="*/ 564504 w 1520051"/>
                <a:gd name="connsiteY29" fmla="*/ 24331 h 111759"/>
                <a:gd name="connsiteX30" fmla="*/ 564388 w 1520051"/>
                <a:gd name="connsiteY30" fmla="*/ 24331 h 111759"/>
                <a:gd name="connsiteX31" fmla="*/ 564271 w 1520051"/>
                <a:gd name="connsiteY31" fmla="*/ 24331 h 111759"/>
                <a:gd name="connsiteX32" fmla="*/ 564155 w 1520051"/>
                <a:gd name="connsiteY32" fmla="*/ 24331 h 111759"/>
                <a:gd name="connsiteX33" fmla="*/ 564039 w 1520051"/>
                <a:gd name="connsiteY33" fmla="*/ 24447 h 111759"/>
                <a:gd name="connsiteX34" fmla="*/ 563922 w 1520051"/>
                <a:gd name="connsiteY34" fmla="*/ 24447 h 111759"/>
                <a:gd name="connsiteX35" fmla="*/ 563922 w 1520051"/>
                <a:gd name="connsiteY35" fmla="*/ 24447 h 111759"/>
                <a:gd name="connsiteX36" fmla="*/ 563457 w 1520051"/>
                <a:gd name="connsiteY36" fmla="*/ 24564 h 111759"/>
                <a:gd name="connsiteX37" fmla="*/ 563340 w 1520051"/>
                <a:gd name="connsiteY37" fmla="*/ 24680 h 111759"/>
                <a:gd name="connsiteX38" fmla="*/ 563224 w 1520051"/>
                <a:gd name="connsiteY38" fmla="*/ 24797 h 111759"/>
                <a:gd name="connsiteX39" fmla="*/ 563224 w 1520051"/>
                <a:gd name="connsiteY39" fmla="*/ 24797 h 111759"/>
                <a:gd name="connsiteX40" fmla="*/ 563107 w 1520051"/>
                <a:gd name="connsiteY40" fmla="*/ 24913 h 111759"/>
                <a:gd name="connsiteX41" fmla="*/ 563107 w 1520051"/>
                <a:gd name="connsiteY41" fmla="*/ 24913 h 111759"/>
                <a:gd name="connsiteX42" fmla="*/ 562991 w 1520051"/>
                <a:gd name="connsiteY42" fmla="*/ 25030 h 111759"/>
                <a:gd name="connsiteX43" fmla="*/ 562991 w 1520051"/>
                <a:gd name="connsiteY43" fmla="*/ 25030 h 111759"/>
                <a:gd name="connsiteX44" fmla="*/ 562874 w 1520051"/>
                <a:gd name="connsiteY44" fmla="*/ 25146 h 111759"/>
                <a:gd name="connsiteX45" fmla="*/ 562758 w 1520051"/>
                <a:gd name="connsiteY45" fmla="*/ 25146 h 111759"/>
                <a:gd name="connsiteX46" fmla="*/ 562642 w 1520051"/>
                <a:gd name="connsiteY46" fmla="*/ 25262 h 111759"/>
                <a:gd name="connsiteX47" fmla="*/ 562525 w 1520051"/>
                <a:gd name="connsiteY47" fmla="*/ 25379 h 111759"/>
                <a:gd name="connsiteX48" fmla="*/ 562409 w 1520051"/>
                <a:gd name="connsiteY48" fmla="*/ 25379 h 111759"/>
                <a:gd name="connsiteX49" fmla="*/ 562292 w 1520051"/>
                <a:gd name="connsiteY49" fmla="*/ 25495 h 111759"/>
                <a:gd name="connsiteX50" fmla="*/ 562176 w 1520051"/>
                <a:gd name="connsiteY50" fmla="*/ 25495 h 111759"/>
                <a:gd name="connsiteX51" fmla="*/ 562059 w 1520051"/>
                <a:gd name="connsiteY51" fmla="*/ 25612 h 111759"/>
                <a:gd name="connsiteX52" fmla="*/ 562059 w 1520051"/>
                <a:gd name="connsiteY52" fmla="*/ 25612 h 111759"/>
                <a:gd name="connsiteX53" fmla="*/ 561943 w 1520051"/>
                <a:gd name="connsiteY53" fmla="*/ 25728 h 111759"/>
                <a:gd name="connsiteX54" fmla="*/ 561827 w 1520051"/>
                <a:gd name="connsiteY54" fmla="*/ 25844 h 111759"/>
                <a:gd name="connsiteX55" fmla="*/ 561827 w 1520051"/>
                <a:gd name="connsiteY55" fmla="*/ 25844 h 111759"/>
                <a:gd name="connsiteX56" fmla="*/ 561710 w 1520051"/>
                <a:gd name="connsiteY56" fmla="*/ 25961 h 111759"/>
                <a:gd name="connsiteX57" fmla="*/ 561710 w 1520051"/>
                <a:gd name="connsiteY57" fmla="*/ 25961 h 111759"/>
                <a:gd name="connsiteX58" fmla="*/ 561594 w 1520051"/>
                <a:gd name="connsiteY58" fmla="*/ 26077 h 111759"/>
                <a:gd name="connsiteX59" fmla="*/ 561594 w 1520051"/>
                <a:gd name="connsiteY59" fmla="*/ 26077 h 111759"/>
                <a:gd name="connsiteX60" fmla="*/ 561477 w 1520051"/>
                <a:gd name="connsiteY60" fmla="*/ 26194 h 111759"/>
                <a:gd name="connsiteX61" fmla="*/ 561361 w 1520051"/>
                <a:gd name="connsiteY61" fmla="*/ 26310 h 111759"/>
                <a:gd name="connsiteX62" fmla="*/ 561361 w 1520051"/>
                <a:gd name="connsiteY62" fmla="*/ 26310 h 111759"/>
                <a:gd name="connsiteX63" fmla="*/ 561245 w 1520051"/>
                <a:gd name="connsiteY63" fmla="*/ 26427 h 111759"/>
                <a:gd name="connsiteX64" fmla="*/ 561128 w 1520051"/>
                <a:gd name="connsiteY64" fmla="*/ 26543 h 111759"/>
                <a:gd name="connsiteX65" fmla="*/ 561128 w 1520051"/>
                <a:gd name="connsiteY65" fmla="*/ 26543 h 111759"/>
                <a:gd name="connsiteX66" fmla="*/ 561012 w 1520051"/>
                <a:gd name="connsiteY66" fmla="*/ 26659 h 111759"/>
                <a:gd name="connsiteX67" fmla="*/ 561012 w 1520051"/>
                <a:gd name="connsiteY67" fmla="*/ 26776 h 111759"/>
                <a:gd name="connsiteX68" fmla="*/ 560895 w 1520051"/>
                <a:gd name="connsiteY68" fmla="*/ 26892 h 111759"/>
                <a:gd name="connsiteX69" fmla="*/ 560779 w 1520051"/>
                <a:gd name="connsiteY69" fmla="*/ 27009 h 111759"/>
                <a:gd name="connsiteX70" fmla="*/ 560662 w 1520051"/>
                <a:gd name="connsiteY70" fmla="*/ 27125 h 111759"/>
                <a:gd name="connsiteX71" fmla="*/ 560662 w 1520051"/>
                <a:gd name="connsiteY71" fmla="*/ 27125 h 111759"/>
                <a:gd name="connsiteX72" fmla="*/ 560546 w 1520051"/>
                <a:gd name="connsiteY72" fmla="*/ 27242 h 111759"/>
                <a:gd name="connsiteX73" fmla="*/ 560546 w 1520051"/>
                <a:gd name="connsiteY73" fmla="*/ 27242 h 111759"/>
                <a:gd name="connsiteX74" fmla="*/ 560430 w 1520051"/>
                <a:gd name="connsiteY74" fmla="*/ 27358 h 111759"/>
                <a:gd name="connsiteX75" fmla="*/ 560430 w 1520051"/>
                <a:gd name="connsiteY75" fmla="*/ 27358 h 111759"/>
                <a:gd name="connsiteX76" fmla="*/ 560313 w 1520051"/>
                <a:gd name="connsiteY76" fmla="*/ 27474 h 111759"/>
                <a:gd name="connsiteX77" fmla="*/ 560197 w 1520051"/>
                <a:gd name="connsiteY77" fmla="*/ 27591 h 111759"/>
                <a:gd name="connsiteX78" fmla="*/ 560197 w 1520051"/>
                <a:gd name="connsiteY78" fmla="*/ 27591 h 111759"/>
                <a:gd name="connsiteX79" fmla="*/ 560080 w 1520051"/>
                <a:gd name="connsiteY79" fmla="*/ 27707 h 111759"/>
                <a:gd name="connsiteX80" fmla="*/ 559964 w 1520051"/>
                <a:gd name="connsiteY80" fmla="*/ 27824 h 111759"/>
                <a:gd name="connsiteX81" fmla="*/ 559964 w 1520051"/>
                <a:gd name="connsiteY81" fmla="*/ 27824 h 111759"/>
                <a:gd name="connsiteX82" fmla="*/ 559964 w 1520051"/>
                <a:gd name="connsiteY82" fmla="*/ 27940 h 111759"/>
                <a:gd name="connsiteX83" fmla="*/ 559964 w 1520051"/>
                <a:gd name="connsiteY83" fmla="*/ 28056 h 111759"/>
                <a:gd name="connsiteX84" fmla="*/ 559847 w 1520051"/>
                <a:gd name="connsiteY84" fmla="*/ 28173 h 111759"/>
                <a:gd name="connsiteX85" fmla="*/ 559847 w 1520051"/>
                <a:gd name="connsiteY85" fmla="*/ 28289 h 111759"/>
                <a:gd name="connsiteX86" fmla="*/ 559847 w 1520051"/>
                <a:gd name="connsiteY86" fmla="*/ 28406 h 111759"/>
                <a:gd name="connsiteX87" fmla="*/ 559731 w 1520051"/>
                <a:gd name="connsiteY87" fmla="*/ 28522 h 111759"/>
                <a:gd name="connsiteX88" fmla="*/ 559731 w 1520051"/>
                <a:gd name="connsiteY88" fmla="*/ 28522 h 111759"/>
                <a:gd name="connsiteX89" fmla="*/ 559382 w 1520051"/>
                <a:gd name="connsiteY89" fmla="*/ 29337 h 111759"/>
                <a:gd name="connsiteX90" fmla="*/ 559382 w 1520051"/>
                <a:gd name="connsiteY90" fmla="*/ 29686 h 111759"/>
                <a:gd name="connsiteX91" fmla="*/ 559382 w 1520051"/>
                <a:gd name="connsiteY91" fmla="*/ 29686 h 111759"/>
                <a:gd name="connsiteX92" fmla="*/ 559265 w 1520051"/>
                <a:gd name="connsiteY92" fmla="*/ 30501 h 111759"/>
                <a:gd name="connsiteX93" fmla="*/ 559265 w 1520051"/>
                <a:gd name="connsiteY93" fmla="*/ 30501 h 111759"/>
                <a:gd name="connsiteX94" fmla="*/ 559265 w 1520051"/>
                <a:gd name="connsiteY94" fmla="*/ 30501 h 111759"/>
                <a:gd name="connsiteX95" fmla="*/ 559265 w 1520051"/>
                <a:gd name="connsiteY95" fmla="*/ 30618 h 111759"/>
                <a:gd name="connsiteX96" fmla="*/ 559265 w 1520051"/>
                <a:gd name="connsiteY96" fmla="*/ 30734 h 111759"/>
                <a:gd name="connsiteX97" fmla="*/ 559265 w 1520051"/>
                <a:gd name="connsiteY97" fmla="*/ 30850 h 111759"/>
                <a:gd name="connsiteX98" fmla="*/ 559265 w 1520051"/>
                <a:gd name="connsiteY98" fmla="*/ 30967 h 111759"/>
                <a:gd name="connsiteX99" fmla="*/ 559265 w 1520051"/>
                <a:gd name="connsiteY99" fmla="*/ 31083 h 111759"/>
                <a:gd name="connsiteX100" fmla="*/ 559265 w 1520051"/>
                <a:gd name="connsiteY100" fmla="*/ 31200 h 111759"/>
                <a:gd name="connsiteX101" fmla="*/ 559265 w 1520051"/>
                <a:gd name="connsiteY101" fmla="*/ 31316 h 111759"/>
                <a:gd name="connsiteX102" fmla="*/ 559149 w 1520051"/>
                <a:gd name="connsiteY102" fmla="*/ 33062 h 111759"/>
                <a:gd name="connsiteX103" fmla="*/ 559149 w 1520051"/>
                <a:gd name="connsiteY103" fmla="*/ 71946 h 111759"/>
                <a:gd name="connsiteX104" fmla="*/ 567997 w 1520051"/>
                <a:gd name="connsiteY104" fmla="*/ 86963 h 111759"/>
                <a:gd name="connsiteX105" fmla="*/ 567997 w 1520051"/>
                <a:gd name="connsiteY105" fmla="*/ 86963 h 111759"/>
                <a:gd name="connsiteX106" fmla="*/ 965676 w 1520051"/>
                <a:gd name="connsiteY106" fmla="*/ 86963 h 111759"/>
                <a:gd name="connsiteX107" fmla="*/ 977550 w 1520051"/>
                <a:gd name="connsiteY107" fmla="*/ 75089 h 111759"/>
                <a:gd name="connsiteX108" fmla="*/ 977550 w 1520051"/>
                <a:gd name="connsiteY108" fmla="*/ 36206 h 111759"/>
                <a:gd name="connsiteX109" fmla="*/ 965676 w 1520051"/>
                <a:gd name="connsiteY109" fmla="*/ 24331 h 111759"/>
                <a:gd name="connsiteX110" fmla="*/ 904324 w 1520051"/>
                <a:gd name="connsiteY110" fmla="*/ 24331 h 111759"/>
                <a:gd name="connsiteX111" fmla="*/ 892450 w 1520051"/>
                <a:gd name="connsiteY111" fmla="*/ 36206 h 111759"/>
                <a:gd name="connsiteX112" fmla="*/ 892450 w 1520051"/>
                <a:gd name="connsiteY112" fmla="*/ 75089 h 111759"/>
                <a:gd name="connsiteX113" fmla="*/ 904324 w 1520051"/>
                <a:gd name="connsiteY113" fmla="*/ 86963 h 111759"/>
                <a:gd name="connsiteX114" fmla="*/ 965676 w 1520051"/>
                <a:gd name="connsiteY114" fmla="*/ 86963 h 111759"/>
                <a:gd name="connsiteX115" fmla="*/ 1520052 w 1520051"/>
                <a:gd name="connsiteY115" fmla="*/ 111294 h 111759"/>
                <a:gd name="connsiteX116" fmla="*/ 1422145 w 1520051"/>
                <a:gd name="connsiteY116" fmla="*/ 111294 h 111759"/>
                <a:gd name="connsiteX117" fmla="*/ 1386056 w 1520051"/>
                <a:gd name="connsiteY117" fmla="*/ 79862 h 111759"/>
                <a:gd name="connsiteX118" fmla="*/ 1386056 w 1520051"/>
                <a:gd name="connsiteY118" fmla="*/ 31432 h 111759"/>
                <a:gd name="connsiteX119" fmla="*/ 1422145 w 1520051"/>
                <a:gd name="connsiteY119" fmla="*/ 0 h 111759"/>
                <a:gd name="connsiteX120" fmla="*/ 1520052 w 1520051"/>
                <a:gd name="connsiteY120" fmla="*/ 0 h 111759"/>
                <a:gd name="connsiteX121" fmla="*/ 1520052 w 1520051"/>
                <a:gd name="connsiteY121" fmla="*/ 24331 h 111759"/>
                <a:gd name="connsiteX122" fmla="*/ 1427966 w 1520051"/>
                <a:gd name="connsiteY122" fmla="*/ 24331 h 111759"/>
                <a:gd name="connsiteX123" fmla="*/ 1416092 w 1520051"/>
                <a:gd name="connsiteY123" fmla="*/ 36206 h 111759"/>
                <a:gd name="connsiteX124" fmla="*/ 1416092 w 1520051"/>
                <a:gd name="connsiteY124" fmla="*/ 74972 h 111759"/>
                <a:gd name="connsiteX125" fmla="*/ 1427966 w 1520051"/>
                <a:gd name="connsiteY125" fmla="*/ 86847 h 111759"/>
                <a:gd name="connsiteX126" fmla="*/ 1520052 w 1520051"/>
                <a:gd name="connsiteY126" fmla="*/ 86847 h 111759"/>
                <a:gd name="connsiteX127" fmla="*/ 1520052 w 1520051"/>
                <a:gd name="connsiteY127" fmla="*/ 111294 h 111759"/>
                <a:gd name="connsiteX128" fmla="*/ 1324006 w 1520051"/>
                <a:gd name="connsiteY128" fmla="*/ 116 h 111759"/>
                <a:gd name="connsiteX129" fmla="*/ 1330875 w 1520051"/>
                <a:gd name="connsiteY129" fmla="*/ 116 h 111759"/>
                <a:gd name="connsiteX130" fmla="*/ 1330875 w 1520051"/>
                <a:gd name="connsiteY130" fmla="*/ 116 h 111759"/>
                <a:gd name="connsiteX131" fmla="*/ 1337976 w 1520051"/>
                <a:gd name="connsiteY131" fmla="*/ 116 h 111759"/>
                <a:gd name="connsiteX132" fmla="*/ 1361143 w 1520051"/>
                <a:gd name="connsiteY132" fmla="*/ 23982 h 111759"/>
                <a:gd name="connsiteX133" fmla="*/ 1361143 w 1520051"/>
                <a:gd name="connsiteY133" fmla="*/ 111294 h 111759"/>
                <a:gd name="connsiteX134" fmla="*/ 1330526 w 1520051"/>
                <a:gd name="connsiteY134" fmla="*/ 111294 h 111759"/>
                <a:gd name="connsiteX135" fmla="*/ 1330526 w 1520051"/>
                <a:gd name="connsiteY135" fmla="*/ 28173 h 111759"/>
                <a:gd name="connsiteX136" fmla="*/ 1249965 w 1520051"/>
                <a:gd name="connsiteY136" fmla="*/ 106870 h 111759"/>
                <a:gd name="connsiteX137" fmla="*/ 1242165 w 1520051"/>
                <a:gd name="connsiteY137" fmla="*/ 111061 h 111759"/>
                <a:gd name="connsiteX138" fmla="*/ 1242049 w 1520051"/>
                <a:gd name="connsiteY138" fmla="*/ 111061 h 111759"/>
                <a:gd name="connsiteX139" fmla="*/ 1222025 w 1520051"/>
                <a:gd name="connsiteY139" fmla="*/ 111061 h 111759"/>
                <a:gd name="connsiteX140" fmla="*/ 1198858 w 1520051"/>
                <a:gd name="connsiteY140" fmla="*/ 87196 h 111759"/>
                <a:gd name="connsiteX141" fmla="*/ 1198858 w 1520051"/>
                <a:gd name="connsiteY141" fmla="*/ 0 h 111759"/>
                <a:gd name="connsiteX142" fmla="*/ 1229476 w 1520051"/>
                <a:gd name="connsiteY142" fmla="*/ 0 h 111759"/>
                <a:gd name="connsiteX143" fmla="*/ 1229476 w 1520051"/>
                <a:gd name="connsiteY143" fmla="*/ 84984 h 111759"/>
                <a:gd name="connsiteX144" fmla="*/ 1229476 w 1520051"/>
                <a:gd name="connsiteY144" fmla="*/ 87312 h 111759"/>
                <a:gd name="connsiteX145" fmla="*/ 1307242 w 1520051"/>
                <a:gd name="connsiteY145" fmla="*/ 10594 h 111759"/>
                <a:gd name="connsiteX146" fmla="*/ 1321212 w 1520051"/>
                <a:gd name="connsiteY146" fmla="*/ 349 h 111759"/>
                <a:gd name="connsiteX147" fmla="*/ 1319932 w 1520051"/>
                <a:gd name="connsiteY147" fmla="*/ 0 h 111759"/>
                <a:gd name="connsiteX148" fmla="*/ 1322609 w 1520051"/>
                <a:gd name="connsiteY148" fmla="*/ 0 h 111759"/>
                <a:gd name="connsiteX149" fmla="*/ 1324006 w 1520051"/>
                <a:gd name="connsiteY149" fmla="*/ 116 h 111759"/>
                <a:gd name="connsiteX150" fmla="*/ 1324006 w 1520051"/>
                <a:gd name="connsiteY150" fmla="*/ 116 h 111759"/>
                <a:gd name="connsiteX151" fmla="*/ 125264 w 1520051"/>
                <a:gd name="connsiteY151" fmla="*/ 116 h 111759"/>
                <a:gd name="connsiteX152" fmla="*/ 132133 w 1520051"/>
                <a:gd name="connsiteY152" fmla="*/ 116 h 111759"/>
                <a:gd name="connsiteX153" fmla="*/ 132133 w 1520051"/>
                <a:gd name="connsiteY153" fmla="*/ 116 h 111759"/>
                <a:gd name="connsiteX154" fmla="*/ 141446 w 1520051"/>
                <a:gd name="connsiteY154" fmla="*/ 116 h 111759"/>
                <a:gd name="connsiteX155" fmla="*/ 164613 w 1520051"/>
                <a:gd name="connsiteY155" fmla="*/ 23982 h 111759"/>
                <a:gd name="connsiteX156" fmla="*/ 164613 w 1520051"/>
                <a:gd name="connsiteY156" fmla="*/ 111294 h 111759"/>
                <a:gd name="connsiteX157" fmla="*/ 133763 w 1520051"/>
                <a:gd name="connsiteY157" fmla="*/ 111294 h 111759"/>
                <a:gd name="connsiteX158" fmla="*/ 133763 w 1520051"/>
                <a:gd name="connsiteY158" fmla="*/ 26194 h 111759"/>
                <a:gd name="connsiteX159" fmla="*/ 50990 w 1520051"/>
                <a:gd name="connsiteY159" fmla="*/ 107103 h 111759"/>
                <a:gd name="connsiteX160" fmla="*/ 43191 w 1520051"/>
                <a:gd name="connsiteY160" fmla="*/ 111294 h 111759"/>
                <a:gd name="connsiteX161" fmla="*/ 23167 w 1520051"/>
                <a:gd name="connsiteY161" fmla="*/ 111294 h 111759"/>
                <a:gd name="connsiteX162" fmla="*/ 0 w 1520051"/>
                <a:gd name="connsiteY162" fmla="*/ 87429 h 111759"/>
                <a:gd name="connsiteX163" fmla="*/ 0 w 1520051"/>
                <a:gd name="connsiteY163" fmla="*/ 116 h 111759"/>
                <a:gd name="connsiteX164" fmla="*/ 30618 w 1520051"/>
                <a:gd name="connsiteY164" fmla="*/ 116 h 111759"/>
                <a:gd name="connsiteX165" fmla="*/ 30618 w 1520051"/>
                <a:gd name="connsiteY165" fmla="*/ 85101 h 111759"/>
                <a:gd name="connsiteX166" fmla="*/ 30618 w 1520051"/>
                <a:gd name="connsiteY166" fmla="*/ 87429 h 111759"/>
                <a:gd name="connsiteX167" fmla="*/ 108384 w 1520051"/>
                <a:gd name="connsiteY167" fmla="*/ 10710 h 111759"/>
                <a:gd name="connsiteX168" fmla="*/ 122354 w 1520051"/>
                <a:gd name="connsiteY168" fmla="*/ 466 h 111759"/>
                <a:gd name="connsiteX169" fmla="*/ 121073 w 1520051"/>
                <a:gd name="connsiteY169" fmla="*/ 116 h 111759"/>
                <a:gd name="connsiteX170" fmla="*/ 123751 w 1520051"/>
                <a:gd name="connsiteY170" fmla="*/ 116 h 111759"/>
                <a:gd name="connsiteX171" fmla="*/ 125264 w 1520051"/>
                <a:gd name="connsiteY171" fmla="*/ 116 h 111759"/>
                <a:gd name="connsiteX172" fmla="*/ 125264 w 1520051"/>
                <a:gd name="connsiteY172" fmla="*/ 116 h 111759"/>
                <a:gd name="connsiteX173" fmla="*/ 334232 w 1520051"/>
                <a:gd name="connsiteY173" fmla="*/ 86963 h 111759"/>
                <a:gd name="connsiteX174" fmla="*/ 334232 w 1520051"/>
                <a:gd name="connsiteY174" fmla="*/ 116 h 111759"/>
                <a:gd name="connsiteX175" fmla="*/ 303498 w 1520051"/>
                <a:gd name="connsiteY175" fmla="*/ 116 h 111759"/>
                <a:gd name="connsiteX176" fmla="*/ 303498 w 1520051"/>
                <a:gd name="connsiteY176" fmla="*/ 43540 h 111759"/>
                <a:gd name="connsiteX177" fmla="*/ 218165 w 1520051"/>
                <a:gd name="connsiteY177" fmla="*/ 43540 h 111759"/>
                <a:gd name="connsiteX178" fmla="*/ 218165 w 1520051"/>
                <a:gd name="connsiteY178" fmla="*/ 19442 h 111759"/>
                <a:gd name="connsiteX179" fmla="*/ 194998 w 1520051"/>
                <a:gd name="connsiteY179" fmla="*/ 116 h 111759"/>
                <a:gd name="connsiteX180" fmla="*/ 187547 w 1520051"/>
                <a:gd name="connsiteY180" fmla="*/ 116 h 111759"/>
                <a:gd name="connsiteX181" fmla="*/ 187547 w 1520051"/>
                <a:gd name="connsiteY181" fmla="*/ 111294 h 111759"/>
                <a:gd name="connsiteX182" fmla="*/ 218165 w 1520051"/>
                <a:gd name="connsiteY182" fmla="*/ 111294 h 111759"/>
                <a:gd name="connsiteX183" fmla="*/ 218165 w 1520051"/>
                <a:gd name="connsiteY183" fmla="*/ 67871 h 111759"/>
                <a:gd name="connsiteX184" fmla="*/ 303498 w 1520051"/>
                <a:gd name="connsiteY184" fmla="*/ 67871 h 111759"/>
                <a:gd name="connsiteX185" fmla="*/ 303498 w 1520051"/>
                <a:gd name="connsiteY185" fmla="*/ 91969 h 111759"/>
                <a:gd name="connsiteX186" fmla="*/ 326665 w 1520051"/>
                <a:gd name="connsiteY186" fmla="*/ 111294 h 111759"/>
                <a:gd name="connsiteX187" fmla="*/ 334349 w 1520051"/>
                <a:gd name="connsiteY187" fmla="*/ 111294 h 111759"/>
                <a:gd name="connsiteX188" fmla="*/ 334232 w 1520051"/>
                <a:gd name="connsiteY188" fmla="*/ 86963 h 111759"/>
                <a:gd name="connsiteX189" fmla="*/ 334232 w 1520051"/>
                <a:gd name="connsiteY189" fmla="*/ 86963 h 111759"/>
                <a:gd name="connsiteX190" fmla="*/ 504084 w 1520051"/>
                <a:gd name="connsiteY190" fmla="*/ 86963 h 111759"/>
                <a:gd name="connsiteX191" fmla="*/ 504084 w 1520051"/>
                <a:gd name="connsiteY191" fmla="*/ 116 h 111759"/>
                <a:gd name="connsiteX192" fmla="*/ 473234 w 1520051"/>
                <a:gd name="connsiteY192" fmla="*/ 116 h 111759"/>
                <a:gd name="connsiteX193" fmla="*/ 473234 w 1520051"/>
                <a:gd name="connsiteY193" fmla="*/ 43540 h 111759"/>
                <a:gd name="connsiteX194" fmla="*/ 387900 w 1520051"/>
                <a:gd name="connsiteY194" fmla="*/ 43540 h 111759"/>
                <a:gd name="connsiteX195" fmla="*/ 387900 w 1520051"/>
                <a:gd name="connsiteY195" fmla="*/ 19442 h 111759"/>
                <a:gd name="connsiteX196" fmla="*/ 364733 w 1520051"/>
                <a:gd name="connsiteY196" fmla="*/ 116 h 111759"/>
                <a:gd name="connsiteX197" fmla="*/ 357283 w 1520051"/>
                <a:gd name="connsiteY197" fmla="*/ 116 h 111759"/>
                <a:gd name="connsiteX198" fmla="*/ 357283 w 1520051"/>
                <a:gd name="connsiteY198" fmla="*/ 111294 h 111759"/>
                <a:gd name="connsiteX199" fmla="*/ 387900 w 1520051"/>
                <a:gd name="connsiteY199" fmla="*/ 111294 h 111759"/>
                <a:gd name="connsiteX200" fmla="*/ 387900 w 1520051"/>
                <a:gd name="connsiteY200" fmla="*/ 67871 h 111759"/>
                <a:gd name="connsiteX201" fmla="*/ 473234 w 1520051"/>
                <a:gd name="connsiteY201" fmla="*/ 67871 h 111759"/>
                <a:gd name="connsiteX202" fmla="*/ 473234 w 1520051"/>
                <a:gd name="connsiteY202" fmla="*/ 91969 h 111759"/>
                <a:gd name="connsiteX203" fmla="*/ 496400 w 1520051"/>
                <a:gd name="connsiteY203" fmla="*/ 111294 h 111759"/>
                <a:gd name="connsiteX204" fmla="*/ 504084 w 1520051"/>
                <a:gd name="connsiteY204" fmla="*/ 111294 h 111759"/>
                <a:gd name="connsiteX205" fmla="*/ 504084 w 1520051"/>
                <a:gd name="connsiteY205" fmla="*/ 86963 h 111759"/>
                <a:gd name="connsiteX206" fmla="*/ 839364 w 1520051"/>
                <a:gd name="connsiteY206" fmla="*/ 62399 h 111759"/>
                <a:gd name="connsiteX207" fmla="*/ 839364 w 1520051"/>
                <a:gd name="connsiteY207" fmla="*/ 31432 h 111759"/>
                <a:gd name="connsiteX208" fmla="*/ 839364 w 1520051"/>
                <a:gd name="connsiteY208" fmla="*/ 30618 h 111759"/>
                <a:gd name="connsiteX209" fmla="*/ 839364 w 1520051"/>
                <a:gd name="connsiteY209" fmla="*/ 29803 h 111759"/>
                <a:gd name="connsiteX210" fmla="*/ 839364 w 1520051"/>
                <a:gd name="connsiteY210" fmla="*/ 28988 h 111759"/>
                <a:gd name="connsiteX211" fmla="*/ 839247 w 1520051"/>
                <a:gd name="connsiteY211" fmla="*/ 28173 h 111759"/>
                <a:gd name="connsiteX212" fmla="*/ 839131 w 1520051"/>
                <a:gd name="connsiteY212" fmla="*/ 27358 h 111759"/>
                <a:gd name="connsiteX213" fmla="*/ 839015 w 1520051"/>
                <a:gd name="connsiteY213" fmla="*/ 26543 h 111759"/>
                <a:gd name="connsiteX214" fmla="*/ 838898 w 1520051"/>
                <a:gd name="connsiteY214" fmla="*/ 25728 h 111759"/>
                <a:gd name="connsiteX215" fmla="*/ 838782 w 1520051"/>
                <a:gd name="connsiteY215" fmla="*/ 24913 h 111759"/>
                <a:gd name="connsiteX216" fmla="*/ 838665 w 1520051"/>
                <a:gd name="connsiteY216" fmla="*/ 24098 h 111759"/>
                <a:gd name="connsiteX217" fmla="*/ 838316 w 1520051"/>
                <a:gd name="connsiteY217" fmla="*/ 23283 h 111759"/>
                <a:gd name="connsiteX218" fmla="*/ 837967 w 1520051"/>
                <a:gd name="connsiteY218" fmla="*/ 22468 h 111759"/>
                <a:gd name="connsiteX219" fmla="*/ 837618 w 1520051"/>
                <a:gd name="connsiteY219" fmla="*/ 21654 h 111759"/>
                <a:gd name="connsiteX220" fmla="*/ 837618 w 1520051"/>
                <a:gd name="connsiteY220" fmla="*/ 21654 h 111759"/>
                <a:gd name="connsiteX221" fmla="*/ 837268 w 1520051"/>
                <a:gd name="connsiteY221" fmla="*/ 20839 h 111759"/>
                <a:gd name="connsiteX222" fmla="*/ 837268 w 1520051"/>
                <a:gd name="connsiteY222" fmla="*/ 20839 h 111759"/>
                <a:gd name="connsiteX223" fmla="*/ 836919 w 1520051"/>
                <a:gd name="connsiteY223" fmla="*/ 20024 h 111759"/>
                <a:gd name="connsiteX224" fmla="*/ 836104 w 1520051"/>
                <a:gd name="connsiteY224" fmla="*/ 18627 h 111759"/>
                <a:gd name="connsiteX225" fmla="*/ 835638 w 1520051"/>
                <a:gd name="connsiteY225" fmla="*/ 17812 h 111759"/>
                <a:gd name="connsiteX226" fmla="*/ 835173 w 1520051"/>
                <a:gd name="connsiteY226" fmla="*/ 17230 h 111759"/>
                <a:gd name="connsiteX227" fmla="*/ 834707 w 1520051"/>
                <a:gd name="connsiteY227" fmla="*/ 16648 h 111759"/>
                <a:gd name="connsiteX228" fmla="*/ 833310 w 1520051"/>
                <a:gd name="connsiteY228" fmla="*/ 14669 h 111759"/>
                <a:gd name="connsiteX229" fmla="*/ 832844 w 1520051"/>
                <a:gd name="connsiteY229" fmla="*/ 14086 h 111759"/>
                <a:gd name="connsiteX230" fmla="*/ 832379 w 1520051"/>
                <a:gd name="connsiteY230" fmla="*/ 13504 h 111759"/>
                <a:gd name="connsiteX231" fmla="*/ 831797 w 1520051"/>
                <a:gd name="connsiteY231" fmla="*/ 12922 h 111759"/>
                <a:gd name="connsiteX232" fmla="*/ 831215 w 1520051"/>
                <a:gd name="connsiteY232" fmla="*/ 12340 h 111759"/>
                <a:gd name="connsiteX233" fmla="*/ 829934 w 1520051"/>
                <a:gd name="connsiteY233" fmla="*/ 11060 h 111759"/>
                <a:gd name="connsiteX234" fmla="*/ 829352 w 1520051"/>
                <a:gd name="connsiteY234" fmla="*/ 10477 h 111759"/>
                <a:gd name="connsiteX235" fmla="*/ 828770 w 1520051"/>
                <a:gd name="connsiteY235" fmla="*/ 9895 h 111759"/>
                <a:gd name="connsiteX236" fmla="*/ 828188 w 1520051"/>
                <a:gd name="connsiteY236" fmla="*/ 9430 h 111759"/>
                <a:gd name="connsiteX237" fmla="*/ 827606 w 1520051"/>
                <a:gd name="connsiteY237" fmla="*/ 8964 h 111759"/>
                <a:gd name="connsiteX238" fmla="*/ 827024 w 1520051"/>
                <a:gd name="connsiteY238" fmla="*/ 8498 h 111759"/>
                <a:gd name="connsiteX239" fmla="*/ 826442 w 1520051"/>
                <a:gd name="connsiteY239" fmla="*/ 8033 h 111759"/>
                <a:gd name="connsiteX240" fmla="*/ 825859 w 1520051"/>
                <a:gd name="connsiteY240" fmla="*/ 7567 h 111759"/>
                <a:gd name="connsiteX241" fmla="*/ 825277 w 1520051"/>
                <a:gd name="connsiteY241" fmla="*/ 7101 h 111759"/>
                <a:gd name="connsiteX242" fmla="*/ 824695 w 1520051"/>
                <a:gd name="connsiteY242" fmla="*/ 6636 h 111759"/>
                <a:gd name="connsiteX243" fmla="*/ 823298 w 1520051"/>
                <a:gd name="connsiteY243" fmla="*/ 5704 h 111759"/>
                <a:gd name="connsiteX244" fmla="*/ 821785 w 1520051"/>
                <a:gd name="connsiteY244" fmla="*/ 4890 h 111759"/>
                <a:gd name="connsiteX245" fmla="*/ 820970 w 1520051"/>
                <a:gd name="connsiteY245" fmla="*/ 4424 h 111759"/>
                <a:gd name="connsiteX246" fmla="*/ 820155 w 1520051"/>
                <a:gd name="connsiteY246" fmla="*/ 4075 h 111759"/>
                <a:gd name="connsiteX247" fmla="*/ 819340 w 1520051"/>
                <a:gd name="connsiteY247" fmla="*/ 3725 h 111759"/>
                <a:gd name="connsiteX248" fmla="*/ 818525 w 1520051"/>
                <a:gd name="connsiteY248" fmla="*/ 3376 h 111759"/>
                <a:gd name="connsiteX249" fmla="*/ 817710 w 1520051"/>
                <a:gd name="connsiteY249" fmla="*/ 3027 h 111759"/>
                <a:gd name="connsiteX250" fmla="*/ 816895 w 1520051"/>
                <a:gd name="connsiteY250" fmla="*/ 2678 h 111759"/>
                <a:gd name="connsiteX251" fmla="*/ 816081 w 1520051"/>
                <a:gd name="connsiteY251" fmla="*/ 2328 h 111759"/>
                <a:gd name="connsiteX252" fmla="*/ 815266 w 1520051"/>
                <a:gd name="connsiteY252" fmla="*/ 1979 h 111759"/>
                <a:gd name="connsiteX253" fmla="*/ 813752 w 1520051"/>
                <a:gd name="connsiteY253" fmla="*/ 1513 h 111759"/>
                <a:gd name="connsiteX254" fmla="*/ 812937 w 1520051"/>
                <a:gd name="connsiteY254" fmla="*/ 1397 h 111759"/>
                <a:gd name="connsiteX255" fmla="*/ 812122 w 1520051"/>
                <a:gd name="connsiteY255" fmla="*/ 1281 h 111759"/>
                <a:gd name="connsiteX256" fmla="*/ 812122 w 1520051"/>
                <a:gd name="connsiteY256" fmla="*/ 1281 h 111759"/>
                <a:gd name="connsiteX257" fmla="*/ 811307 w 1520051"/>
                <a:gd name="connsiteY257" fmla="*/ 1164 h 111759"/>
                <a:gd name="connsiteX258" fmla="*/ 810493 w 1520051"/>
                <a:gd name="connsiteY258" fmla="*/ 1048 h 111759"/>
                <a:gd name="connsiteX259" fmla="*/ 810493 w 1520051"/>
                <a:gd name="connsiteY259" fmla="*/ 1048 h 111759"/>
                <a:gd name="connsiteX260" fmla="*/ 809678 w 1520051"/>
                <a:gd name="connsiteY260" fmla="*/ 931 h 111759"/>
                <a:gd name="connsiteX261" fmla="*/ 808863 w 1520051"/>
                <a:gd name="connsiteY261" fmla="*/ 815 h 111759"/>
                <a:gd name="connsiteX262" fmla="*/ 808048 w 1520051"/>
                <a:gd name="connsiteY262" fmla="*/ 699 h 111759"/>
                <a:gd name="connsiteX263" fmla="*/ 806534 w 1520051"/>
                <a:gd name="connsiteY263" fmla="*/ 582 h 111759"/>
                <a:gd name="connsiteX264" fmla="*/ 805719 w 1520051"/>
                <a:gd name="connsiteY264" fmla="*/ 582 h 111759"/>
                <a:gd name="connsiteX265" fmla="*/ 805719 w 1520051"/>
                <a:gd name="connsiteY265" fmla="*/ 582 h 111759"/>
                <a:gd name="connsiteX266" fmla="*/ 804904 w 1520051"/>
                <a:gd name="connsiteY266" fmla="*/ 582 h 111759"/>
                <a:gd name="connsiteX267" fmla="*/ 804904 w 1520051"/>
                <a:gd name="connsiteY267" fmla="*/ 582 h 111759"/>
                <a:gd name="connsiteX268" fmla="*/ 804090 w 1520051"/>
                <a:gd name="connsiteY268" fmla="*/ 582 h 111759"/>
                <a:gd name="connsiteX269" fmla="*/ 730165 w 1520051"/>
                <a:gd name="connsiteY269" fmla="*/ 582 h 111759"/>
                <a:gd name="connsiteX270" fmla="*/ 730165 w 1520051"/>
                <a:gd name="connsiteY270" fmla="*/ 582 h 111759"/>
                <a:gd name="connsiteX271" fmla="*/ 724228 w 1520051"/>
                <a:gd name="connsiteY271" fmla="*/ 582 h 111759"/>
                <a:gd name="connsiteX272" fmla="*/ 724228 w 1520051"/>
                <a:gd name="connsiteY272" fmla="*/ 582 h 111759"/>
                <a:gd name="connsiteX273" fmla="*/ 693610 w 1520051"/>
                <a:gd name="connsiteY273" fmla="*/ 582 h 111759"/>
                <a:gd name="connsiteX274" fmla="*/ 693610 w 1520051"/>
                <a:gd name="connsiteY274" fmla="*/ 111760 h 111759"/>
                <a:gd name="connsiteX275" fmla="*/ 724228 w 1520051"/>
                <a:gd name="connsiteY275" fmla="*/ 111760 h 111759"/>
                <a:gd name="connsiteX276" fmla="*/ 724228 w 1520051"/>
                <a:gd name="connsiteY276" fmla="*/ 24913 h 111759"/>
                <a:gd name="connsiteX277" fmla="*/ 798036 w 1520051"/>
                <a:gd name="connsiteY277" fmla="*/ 24913 h 111759"/>
                <a:gd name="connsiteX278" fmla="*/ 808746 w 1520051"/>
                <a:gd name="connsiteY278" fmla="*/ 32829 h 111759"/>
                <a:gd name="connsiteX279" fmla="*/ 808746 w 1520051"/>
                <a:gd name="connsiteY279" fmla="*/ 91853 h 111759"/>
                <a:gd name="connsiteX280" fmla="*/ 831913 w 1520051"/>
                <a:gd name="connsiteY280" fmla="*/ 111178 h 111759"/>
                <a:gd name="connsiteX281" fmla="*/ 839597 w 1520051"/>
                <a:gd name="connsiteY281" fmla="*/ 111178 h 111759"/>
                <a:gd name="connsiteX282" fmla="*/ 839597 w 1520051"/>
                <a:gd name="connsiteY282" fmla="*/ 62283 h 111759"/>
                <a:gd name="connsiteX283" fmla="*/ 839364 w 1520051"/>
                <a:gd name="connsiteY283" fmla="*/ 62283 h 111759"/>
                <a:gd name="connsiteX284" fmla="*/ 1030404 w 1520051"/>
                <a:gd name="connsiteY284" fmla="*/ 86032 h 111759"/>
                <a:gd name="connsiteX285" fmla="*/ 1030404 w 1520051"/>
                <a:gd name="connsiteY285" fmla="*/ 31549 h 111759"/>
                <a:gd name="connsiteX286" fmla="*/ 1066493 w 1520051"/>
                <a:gd name="connsiteY286" fmla="*/ 116 h 111759"/>
                <a:gd name="connsiteX287" fmla="*/ 1175924 w 1520051"/>
                <a:gd name="connsiteY287" fmla="*/ 116 h 111759"/>
                <a:gd name="connsiteX288" fmla="*/ 1175924 w 1520051"/>
                <a:gd name="connsiteY288" fmla="*/ 111294 h 111759"/>
                <a:gd name="connsiteX289" fmla="*/ 1145889 w 1520051"/>
                <a:gd name="connsiteY289" fmla="*/ 111294 h 111759"/>
                <a:gd name="connsiteX290" fmla="*/ 1145889 w 1520051"/>
                <a:gd name="connsiteY290" fmla="*/ 24447 h 111759"/>
                <a:gd name="connsiteX291" fmla="*/ 1074758 w 1520051"/>
                <a:gd name="connsiteY291" fmla="*/ 24447 h 111759"/>
                <a:gd name="connsiteX292" fmla="*/ 1060439 w 1520051"/>
                <a:gd name="connsiteY292" fmla="*/ 38767 h 111759"/>
                <a:gd name="connsiteX293" fmla="*/ 1060439 w 1520051"/>
                <a:gd name="connsiteY293" fmla="*/ 76020 h 111759"/>
                <a:gd name="connsiteX294" fmla="*/ 1060439 w 1520051"/>
                <a:gd name="connsiteY294" fmla="*/ 76136 h 111759"/>
                <a:gd name="connsiteX295" fmla="*/ 1060439 w 1520051"/>
                <a:gd name="connsiteY295" fmla="*/ 90106 h 111759"/>
                <a:gd name="connsiteX296" fmla="*/ 1042278 w 1520051"/>
                <a:gd name="connsiteY296" fmla="*/ 111294 h 111759"/>
                <a:gd name="connsiteX297" fmla="*/ 1014571 w 1520051"/>
                <a:gd name="connsiteY297" fmla="*/ 111294 h 111759"/>
                <a:gd name="connsiteX298" fmla="*/ 1030404 w 1520051"/>
                <a:gd name="connsiteY298" fmla="*/ 86032 h 111759"/>
                <a:gd name="connsiteX299" fmla="*/ 1030404 w 1520051"/>
                <a:gd name="connsiteY299" fmla="*/ 86032 h 111759"/>
                <a:gd name="connsiteX300" fmla="*/ 971730 w 1520051"/>
                <a:gd name="connsiteY300" fmla="*/ 111294 h 111759"/>
                <a:gd name="connsiteX301" fmla="*/ 898271 w 1520051"/>
                <a:gd name="connsiteY301" fmla="*/ 111294 h 111759"/>
                <a:gd name="connsiteX302" fmla="*/ 862182 w 1520051"/>
                <a:gd name="connsiteY302" fmla="*/ 79862 h 111759"/>
                <a:gd name="connsiteX303" fmla="*/ 862182 w 1520051"/>
                <a:gd name="connsiteY303" fmla="*/ 75787 h 111759"/>
                <a:gd name="connsiteX304" fmla="*/ 862531 w 1520051"/>
                <a:gd name="connsiteY304" fmla="*/ 75787 h 111759"/>
                <a:gd name="connsiteX305" fmla="*/ 862531 w 1520051"/>
                <a:gd name="connsiteY305" fmla="*/ 31432 h 111759"/>
                <a:gd name="connsiteX306" fmla="*/ 898736 w 1520051"/>
                <a:gd name="connsiteY306" fmla="*/ 0 h 111759"/>
                <a:gd name="connsiteX307" fmla="*/ 971846 w 1520051"/>
                <a:gd name="connsiteY307" fmla="*/ 0 h 111759"/>
                <a:gd name="connsiteX308" fmla="*/ 1007935 w 1520051"/>
                <a:gd name="connsiteY308" fmla="*/ 31432 h 111759"/>
                <a:gd name="connsiteX309" fmla="*/ 1007935 w 1520051"/>
                <a:gd name="connsiteY309" fmla="*/ 79862 h 111759"/>
                <a:gd name="connsiteX310" fmla="*/ 971730 w 1520051"/>
                <a:gd name="connsiteY310" fmla="*/ 111294 h 111759"/>
                <a:gd name="connsiteX311" fmla="*/ 971730 w 1520051"/>
                <a:gd name="connsiteY311" fmla="*/ 111294 h 111759"/>
                <a:gd name="connsiteX312" fmla="*/ 635402 w 1520051"/>
                <a:gd name="connsiteY312" fmla="*/ 111294 h 111759"/>
                <a:gd name="connsiteX313" fmla="*/ 562292 w 1520051"/>
                <a:gd name="connsiteY313" fmla="*/ 111294 h 111759"/>
                <a:gd name="connsiteX314" fmla="*/ 526203 w 1520051"/>
                <a:gd name="connsiteY314" fmla="*/ 79862 h 111759"/>
                <a:gd name="connsiteX315" fmla="*/ 526203 w 1520051"/>
                <a:gd name="connsiteY315" fmla="*/ 31432 h 111759"/>
                <a:gd name="connsiteX316" fmla="*/ 562292 w 1520051"/>
                <a:gd name="connsiteY316" fmla="*/ 0 h 111759"/>
                <a:gd name="connsiteX317" fmla="*/ 635402 w 1520051"/>
                <a:gd name="connsiteY317" fmla="*/ 0 h 111759"/>
                <a:gd name="connsiteX318" fmla="*/ 671607 w 1520051"/>
                <a:gd name="connsiteY318" fmla="*/ 31432 h 111759"/>
                <a:gd name="connsiteX319" fmla="*/ 671607 w 1520051"/>
                <a:gd name="connsiteY319" fmla="*/ 79862 h 111759"/>
                <a:gd name="connsiteX320" fmla="*/ 635402 w 1520051"/>
                <a:gd name="connsiteY320" fmla="*/ 111294 h 111759"/>
                <a:gd name="connsiteX321" fmla="*/ 635402 w 1520051"/>
                <a:gd name="connsiteY321" fmla="*/ 111294 h 111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</a:cxnLst>
              <a:rect l="l" t="t" r="r" b="b"/>
              <a:pathLst>
                <a:path w="1520051" h="111759">
                  <a:moveTo>
                    <a:pt x="567997" y="86963"/>
                  </a:moveTo>
                  <a:lnTo>
                    <a:pt x="629581" y="86963"/>
                  </a:lnTo>
                  <a:cubicBezTo>
                    <a:pt x="636100" y="86963"/>
                    <a:pt x="641456" y="81724"/>
                    <a:pt x="641456" y="75089"/>
                  </a:cubicBezTo>
                  <a:lnTo>
                    <a:pt x="641456" y="36206"/>
                  </a:lnTo>
                  <a:cubicBezTo>
                    <a:pt x="641456" y="29686"/>
                    <a:pt x="636217" y="24331"/>
                    <a:pt x="629581" y="24331"/>
                  </a:cubicBezTo>
                  <a:lnTo>
                    <a:pt x="567298" y="24331"/>
                  </a:lnTo>
                  <a:lnTo>
                    <a:pt x="567182" y="24331"/>
                  </a:lnTo>
                  <a:lnTo>
                    <a:pt x="567065" y="24331"/>
                  </a:lnTo>
                  <a:lnTo>
                    <a:pt x="566949" y="24331"/>
                  </a:lnTo>
                  <a:lnTo>
                    <a:pt x="566832" y="24331"/>
                  </a:lnTo>
                  <a:lnTo>
                    <a:pt x="566716" y="24331"/>
                  </a:lnTo>
                  <a:lnTo>
                    <a:pt x="566367" y="24331"/>
                  </a:lnTo>
                  <a:lnTo>
                    <a:pt x="566250" y="24331"/>
                  </a:lnTo>
                  <a:lnTo>
                    <a:pt x="566134" y="24331"/>
                  </a:lnTo>
                  <a:lnTo>
                    <a:pt x="565785" y="24331"/>
                  </a:lnTo>
                  <a:lnTo>
                    <a:pt x="565668" y="24331"/>
                  </a:lnTo>
                  <a:lnTo>
                    <a:pt x="565668" y="24331"/>
                  </a:lnTo>
                  <a:lnTo>
                    <a:pt x="565552" y="24331"/>
                  </a:lnTo>
                  <a:lnTo>
                    <a:pt x="565552" y="24331"/>
                  </a:lnTo>
                  <a:lnTo>
                    <a:pt x="565436" y="24331"/>
                  </a:lnTo>
                  <a:lnTo>
                    <a:pt x="565086" y="24331"/>
                  </a:lnTo>
                  <a:lnTo>
                    <a:pt x="565086" y="24331"/>
                  </a:lnTo>
                  <a:lnTo>
                    <a:pt x="564970" y="24331"/>
                  </a:lnTo>
                  <a:lnTo>
                    <a:pt x="564970" y="24331"/>
                  </a:lnTo>
                  <a:lnTo>
                    <a:pt x="564853" y="24331"/>
                  </a:lnTo>
                  <a:lnTo>
                    <a:pt x="564853" y="24331"/>
                  </a:lnTo>
                  <a:lnTo>
                    <a:pt x="564737" y="24331"/>
                  </a:lnTo>
                  <a:lnTo>
                    <a:pt x="564737" y="24331"/>
                  </a:lnTo>
                  <a:lnTo>
                    <a:pt x="564621" y="24331"/>
                  </a:lnTo>
                  <a:lnTo>
                    <a:pt x="564504" y="24331"/>
                  </a:lnTo>
                  <a:lnTo>
                    <a:pt x="564388" y="24331"/>
                  </a:lnTo>
                  <a:lnTo>
                    <a:pt x="564271" y="24331"/>
                  </a:lnTo>
                  <a:lnTo>
                    <a:pt x="564155" y="24331"/>
                  </a:lnTo>
                  <a:lnTo>
                    <a:pt x="564039" y="24447"/>
                  </a:lnTo>
                  <a:lnTo>
                    <a:pt x="563922" y="24447"/>
                  </a:lnTo>
                  <a:lnTo>
                    <a:pt x="563922" y="24447"/>
                  </a:lnTo>
                  <a:lnTo>
                    <a:pt x="563457" y="24564"/>
                  </a:lnTo>
                  <a:lnTo>
                    <a:pt x="563340" y="24680"/>
                  </a:lnTo>
                  <a:lnTo>
                    <a:pt x="563224" y="24797"/>
                  </a:lnTo>
                  <a:lnTo>
                    <a:pt x="563224" y="24797"/>
                  </a:lnTo>
                  <a:lnTo>
                    <a:pt x="563107" y="24913"/>
                  </a:lnTo>
                  <a:lnTo>
                    <a:pt x="563107" y="24913"/>
                  </a:lnTo>
                  <a:lnTo>
                    <a:pt x="562991" y="25030"/>
                  </a:lnTo>
                  <a:lnTo>
                    <a:pt x="562991" y="25030"/>
                  </a:lnTo>
                  <a:lnTo>
                    <a:pt x="562874" y="25146"/>
                  </a:lnTo>
                  <a:lnTo>
                    <a:pt x="562758" y="25146"/>
                  </a:lnTo>
                  <a:lnTo>
                    <a:pt x="562642" y="25262"/>
                  </a:lnTo>
                  <a:lnTo>
                    <a:pt x="562525" y="25379"/>
                  </a:lnTo>
                  <a:lnTo>
                    <a:pt x="562409" y="25379"/>
                  </a:lnTo>
                  <a:lnTo>
                    <a:pt x="562292" y="25495"/>
                  </a:lnTo>
                  <a:lnTo>
                    <a:pt x="562176" y="25495"/>
                  </a:lnTo>
                  <a:lnTo>
                    <a:pt x="562059" y="25612"/>
                  </a:lnTo>
                  <a:lnTo>
                    <a:pt x="562059" y="25612"/>
                  </a:lnTo>
                  <a:lnTo>
                    <a:pt x="561943" y="25728"/>
                  </a:lnTo>
                  <a:lnTo>
                    <a:pt x="561827" y="25844"/>
                  </a:lnTo>
                  <a:lnTo>
                    <a:pt x="561827" y="25844"/>
                  </a:lnTo>
                  <a:lnTo>
                    <a:pt x="561710" y="25961"/>
                  </a:lnTo>
                  <a:lnTo>
                    <a:pt x="561710" y="25961"/>
                  </a:lnTo>
                  <a:lnTo>
                    <a:pt x="561594" y="26077"/>
                  </a:lnTo>
                  <a:lnTo>
                    <a:pt x="561594" y="26077"/>
                  </a:lnTo>
                  <a:lnTo>
                    <a:pt x="561477" y="26194"/>
                  </a:lnTo>
                  <a:lnTo>
                    <a:pt x="561361" y="26310"/>
                  </a:lnTo>
                  <a:lnTo>
                    <a:pt x="561361" y="26310"/>
                  </a:lnTo>
                  <a:lnTo>
                    <a:pt x="561245" y="26427"/>
                  </a:lnTo>
                  <a:lnTo>
                    <a:pt x="561128" y="26543"/>
                  </a:lnTo>
                  <a:lnTo>
                    <a:pt x="561128" y="26543"/>
                  </a:lnTo>
                  <a:lnTo>
                    <a:pt x="561012" y="26659"/>
                  </a:lnTo>
                  <a:lnTo>
                    <a:pt x="561012" y="26776"/>
                  </a:lnTo>
                  <a:lnTo>
                    <a:pt x="560895" y="26892"/>
                  </a:lnTo>
                  <a:lnTo>
                    <a:pt x="560779" y="27009"/>
                  </a:lnTo>
                  <a:lnTo>
                    <a:pt x="560662" y="27125"/>
                  </a:lnTo>
                  <a:lnTo>
                    <a:pt x="560662" y="27125"/>
                  </a:lnTo>
                  <a:lnTo>
                    <a:pt x="560546" y="27242"/>
                  </a:lnTo>
                  <a:lnTo>
                    <a:pt x="560546" y="27242"/>
                  </a:lnTo>
                  <a:lnTo>
                    <a:pt x="560430" y="27358"/>
                  </a:lnTo>
                  <a:lnTo>
                    <a:pt x="560430" y="27358"/>
                  </a:lnTo>
                  <a:lnTo>
                    <a:pt x="560313" y="27474"/>
                  </a:lnTo>
                  <a:lnTo>
                    <a:pt x="560197" y="27591"/>
                  </a:lnTo>
                  <a:lnTo>
                    <a:pt x="560197" y="27591"/>
                  </a:lnTo>
                  <a:lnTo>
                    <a:pt x="560080" y="27707"/>
                  </a:lnTo>
                  <a:lnTo>
                    <a:pt x="559964" y="27824"/>
                  </a:lnTo>
                  <a:lnTo>
                    <a:pt x="559964" y="27824"/>
                  </a:lnTo>
                  <a:lnTo>
                    <a:pt x="559964" y="27940"/>
                  </a:lnTo>
                  <a:lnTo>
                    <a:pt x="559964" y="28056"/>
                  </a:lnTo>
                  <a:lnTo>
                    <a:pt x="559847" y="28173"/>
                  </a:lnTo>
                  <a:lnTo>
                    <a:pt x="559847" y="28289"/>
                  </a:lnTo>
                  <a:lnTo>
                    <a:pt x="559847" y="28406"/>
                  </a:lnTo>
                  <a:lnTo>
                    <a:pt x="559731" y="28522"/>
                  </a:lnTo>
                  <a:lnTo>
                    <a:pt x="559731" y="28522"/>
                  </a:lnTo>
                  <a:lnTo>
                    <a:pt x="559382" y="29337"/>
                  </a:lnTo>
                  <a:lnTo>
                    <a:pt x="559382" y="29686"/>
                  </a:lnTo>
                  <a:lnTo>
                    <a:pt x="559382" y="29686"/>
                  </a:lnTo>
                  <a:lnTo>
                    <a:pt x="559265" y="30501"/>
                  </a:lnTo>
                  <a:lnTo>
                    <a:pt x="559265" y="30501"/>
                  </a:lnTo>
                  <a:lnTo>
                    <a:pt x="559265" y="30501"/>
                  </a:lnTo>
                  <a:lnTo>
                    <a:pt x="559265" y="30618"/>
                  </a:lnTo>
                  <a:lnTo>
                    <a:pt x="559265" y="30734"/>
                  </a:lnTo>
                  <a:lnTo>
                    <a:pt x="559265" y="30850"/>
                  </a:lnTo>
                  <a:lnTo>
                    <a:pt x="559265" y="30967"/>
                  </a:lnTo>
                  <a:lnTo>
                    <a:pt x="559265" y="31083"/>
                  </a:lnTo>
                  <a:lnTo>
                    <a:pt x="559265" y="31200"/>
                  </a:lnTo>
                  <a:lnTo>
                    <a:pt x="559265" y="31316"/>
                  </a:lnTo>
                  <a:cubicBezTo>
                    <a:pt x="559265" y="31898"/>
                    <a:pt x="559149" y="32364"/>
                    <a:pt x="559149" y="33062"/>
                  </a:cubicBezTo>
                  <a:lnTo>
                    <a:pt x="559149" y="71946"/>
                  </a:lnTo>
                  <a:cubicBezTo>
                    <a:pt x="556239" y="81608"/>
                    <a:pt x="561477" y="86963"/>
                    <a:pt x="567997" y="86963"/>
                  </a:cubicBezTo>
                  <a:lnTo>
                    <a:pt x="567997" y="86963"/>
                  </a:lnTo>
                  <a:close/>
                  <a:moveTo>
                    <a:pt x="965676" y="86963"/>
                  </a:moveTo>
                  <a:cubicBezTo>
                    <a:pt x="972195" y="86963"/>
                    <a:pt x="977550" y="81724"/>
                    <a:pt x="977550" y="75089"/>
                  </a:cubicBezTo>
                  <a:lnTo>
                    <a:pt x="977550" y="36206"/>
                  </a:lnTo>
                  <a:cubicBezTo>
                    <a:pt x="977550" y="29686"/>
                    <a:pt x="972312" y="24331"/>
                    <a:pt x="965676" y="24331"/>
                  </a:cubicBezTo>
                  <a:lnTo>
                    <a:pt x="904324" y="24331"/>
                  </a:lnTo>
                  <a:cubicBezTo>
                    <a:pt x="897805" y="24331"/>
                    <a:pt x="892450" y="29570"/>
                    <a:pt x="892450" y="36206"/>
                  </a:cubicBezTo>
                  <a:lnTo>
                    <a:pt x="892450" y="75089"/>
                  </a:lnTo>
                  <a:cubicBezTo>
                    <a:pt x="892450" y="81608"/>
                    <a:pt x="897689" y="86963"/>
                    <a:pt x="904324" y="86963"/>
                  </a:cubicBezTo>
                  <a:lnTo>
                    <a:pt x="965676" y="86963"/>
                  </a:lnTo>
                  <a:close/>
                  <a:moveTo>
                    <a:pt x="1520052" y="111294"/>
                  </a:moveTo>
                  <a:lnTo>
                    <a:pt x="1422145" y="111294"/>
                  </a:lnTo>
                  <a:cubicBezTo>
                    <a:pt x="1405498" y="111294"/>
                    <a:pt x="1386056" y="97790"/>
                    <a:pt x="1386056" y="79862"/>
                  </a:cubicBezTo>
                  <a:lnTo>
                    <a:pt x="1386056" y="31432"/>
                  </a:lnTo>
                  <a:cubicBezTo>
                    <a:pt x="1386056" y="13504"/>
                    <a:pt x="1405498" y="0"/>
                    <a:pt x="1422145" y="0"/>
                  </a:cubicBezTo>
                  <a:lnTo>
                    <a:pt x="1520052" y="0"/>
                  </a:lnTo>
                  <a:lnTo>
                    <a:pt x="1520052" y="24331"/>
                  </a:lnTo>
                  <a:lnTo>
                    <a:pt x="1427966" y="24331"/>
                  </a:lnTo>
                  <a:cubicBezTo>
                    <a:pt x="1421447" y="24331"/>
                    <a:pt x="1416092" y="29570"/>
                    <a:pt x="1416092" y="36206"/>
                  </a:cubicBezTo>
                  <a:lnTo>
                    <a:pt x="1416092" y="74972"/>
                  </a:lnTo>
                  <a:cubicBezTo>
                    <a:pt x="1416092" y="81492"/>
                    <a:pt x="1421330" y="86847"/>
                    <a:pt x="1427966" y="86847"/>
                  </a:cubicBezTo>
                  <a:lnTo>
                    <a:pt x="1520052" y="86847"/>
                  </a:lnTo>
                  <a:lnTo>
                    <a:pt x="1520052" y="111294"/>
                  </a:lnTo>
                  <a:close/>
                  <a:moveTo>
                    <a:pt x="1324006" y="116"/>
                  </a:moveTo>
                  <a:lnTo>
                    <a:pt x="1330875" y="116"/>
                  </a:lnTo>
                  <a:lnTo>
                    <a:pt x="1330875" y="116"/>
                  </a:lnTo>
                  <a:lnTo>
                    <a:pt x="1337976" y="116"/>
                  </a:lnTo>
                  <a:cubicBezTo>
                    <a:pt x="1351713" y="116"/>
                    <a:pt x="1361143" y="10245"/>
                    <a:pt x="1361143" y="23982"/>
                  </a:cubicBezTo>
                  <a:lnTo>
                    <a:pt x="1361143" y="111294"/>
                  </a:lnTo>
                  <a:lnTo>
                    <a:pt x="1330526" y="111294"/>
                  </a:lnTo>
                  <a:lnTo>
                    <a:pt x="1330526" y="28173"/>
                  </a:lnTo>
                  <a:lnTo>
                    <a:pt x="1249965" y="106870"/>
                  </a:lnTo>
                  <a:cubicBezTo>
                    <a:pt x="1246240" y="110596"/>
                    <a:pt x="1244028" y="111061"/>
                    <a:pt x="1242165" y="111061"/>
                  </a:cubicBezTo>
                  <a:lnTo>
                    <a:pt x="1242049" y="111061"/>
                  </a:lnTo>
                  <a:lnTo>
                    <a:pt x="1222025" y="111061"/>
                  </a:lnTo>
                  <a:cubicBezTo>
                    <a:pt x="1208288" y="111061"/>
                    <a:pt x="1198858" y="100933"/>
                    <a:pt x="1198858" y="87196"/>
                  </a:cubicBezTo>
                  <a:lnTo>
                    <a:pt x="1198858" y="0"/>
                  </a:lnTo>
                  <a:lnTo>
                    <a:pt x="1229476" y="0"/>
                  </a:lnTo>
                  <a:lnTo>
                    <a:pt x="1229476" y="84984"/>
                  </a:lnTo>
                  <a:lnTo>
                    <a:pt x="1229476" y="87312"/>
                  </a:lnTo>
                  <a:lnTo>
                    <a:pt x="1307242" y="10594"/>
                  </a:lnTo>
                  <a:cubicBezTo>
                    <a:pt x="1311317" y="6752"/>
                    <a:pt x="1315857" y="1513"/>
                    <a:pt x="1321212" y="349"/>
                  </a:cubicBezTo>
                  <a:cubicBezTo>
                    <a:pt x="1320747" y="233"/>
                    <a:pt x="1320397" y="233"/>
                    <a:pt x="1319932" y="0"/>
                  </a:cubicBezTo>
                  <a:lnTo>
                    <a:pt x="1322609" y="0"/>
                  </a:lnTo>
                  <a:cubicBezTo>
                    <a:pt x="1323191" y="116"/>
                    <a:pt x="1323541" y="116"/>
                    <a:pt x="1324006" y="116"/>
                  </a:cubicBezTo>
                  <a:lnTo>
                    <a:pt x="1324006" y="116"/>
                  </a:lnTo>
                  <a:close/>
                  <a:moveTo>
                    <a:pt x="125264" y="116"/>
                  </a:moveTo>
                  <a:lnTo>
                    <a:pt x="132133" y="116"/>
                  </a:lnTo>
                  <a:lnTo>
                    <a:pt x="132133" y="116"/>
                  </a:lnTo>
                  <a:lnTo>
                    <a:pt x="141446" y="116"/>
                  </a:lnTo>
                  <a:cubicBezTo>
                    <a:pt x="155183" y="116"/>
                    <a:pt x="164613" y="10245"/>
                    <a:pt x="164613" y="23982"/>
                  </a:cubicBezTo>
                  <a:lnTo>
                    <a:pt x="164613" y="111294"/>
                  </a:lnTo>
                  <a:lnTo>
                    <a:pt x="133763" y="111294"/>
                  </a:lnTo>
                  <a:lnTo>
                    <a:pt x="133763" y="26194"/>
                  </a:lnTo>
                  <a:lnTo>
                    <a:pt x="50990" y="107103"/>
                  </a:lnTo>
                  <a:cubicBezTo>
                    <a:pt x="47265" y="110829"/>
                    <a:pt x="45053" y="111294"/>
                    <a:pt x="43191" y="111294"/>
                  </a:cubicBezTo>
                  <a:lnTo>
                    <a:pt x="23167" y="111294"/>
                  </a:lnTo>
                  <a:cubicBezTo>
                    <a:pt x="9430" y="111294"/>
                    <a:pt x="0" y="101166"/>
                    <a:pt x="0" y="87429"/>
                  </a:cubicBezTo>
                  <a:lnTo>
                    <a:pt x="0" y="116"/>
                  </a:lnTo>
                  <a:lnTo>
                    <a:pt x="30618" y="116"/>
                  </a:lnTo>
                  <a:lnTo>
                    <a:pt x="30618" y="85101"/>
                  </a:lnTo>
                  <a:lnTo>
                    <a:pt x="30618" y="87429"/>
                  </a:lnTo>
                  <a:lnTo>
                    <a:pt x="108384" y="10710"/>
                  </a:lnTo>
                  <a:cubicBezTo>
                    <a:pt x="112458" y="6869"/>
                    <a:pt x="116999" y="1630"/>
                    <a:pt x="122354" y="466"/>
                  </a:cubicBezTo>
                  <a:cubicBezTo>
                    <a:pt x="121888" y="349"/>
                    <a:pt x="121423" y="349"/>
                    <a:pt x="121073" y="116"/>
                  </a:cubicBezTo>
                  <a:lnTo>
                    <a:pt x="123751" y="116"/>
                  </a:lnTo>
                  <a:cubicBezTo>
                    <a:pt x="124333" y="116"/>
                    <a:pt x="124799" y="116"/>
                    <a:pt x="125264" y="116"/>
                  </a:cubicBezTo>
                  <a:lnTo>
                    <a:pt x="125264" y="116"/>
                  </a:lnTo>
                  <a:close/>
                  <a:moveTo>
                    <a:pt x="334232" y="86963"/>
                  </a:moveTo>
                  <a:lnTo>
                    <a:pt x="334232" y="116"/>
                  </a:lnTo>
                  <a:lnTo>
                    <a:pt x="303498" y="116"/>
                  </a:lnTo>
                  <a:lnTo>
                    <a:pt x="303498" y="43540"/>
                  </a:lnTo>
                  <a:lnTo>
                    <a:pt x="218165" y="43540"/>
                  </a:lnTo>
                  <a:lnTo>
                    <a:pt x="218165" y="19442"/>
                  </a:lnTo>
                  <a:cubicBezTo>
                    <a:pt x="218165" y="5704"/>
                    <a:pt x="208619" y="116"/>
                    <a:pt x="194998" y="116"/>
                  </a:cubicBezTo>
                  <a:lnTo>
                    <a:pt x="187547" y="116"/>
                  </a:lnTo>
                  <a:lnTo>
                    <a:pt x="187547" y="111294"/>
                  </a:lnTo>
                  <a:lnTo>
                    <a:pt x="218165" y="111294"/>
                  </a:lnTo>
                  <a:lnTo>
                    <a:pt x="218165" y="67871"/>
                  </a:lnTo>
                  <a:lnTo>
                    <a:pt x="303498" y="67871"/>
                  </a:lnTo>
                  <a:lnTo>
                    <a:pt x="303498" y="91969"/>
                  </a:lnTo>
                  <a:cubicBezTo>
                    <a:pt x="303498" y="105706"/>
                    <a:pt x="313044" y="111294"/>
                    <a:pt x="326665" y="111294"/>
                  </a:cubicBezTo>
                  <a:lnTo>
                    <a:pt x="334349" y="111294"/>
                  </a:lnTo>
                  <a:lnTo>
                    <a:pt x="334232" y="86963"/>
                  </a:lnTo>
                  <a:lnTo>
                    <a:pt x="334232" y="86963"/>
                  </a:lnTo>
                  <a:close/>
                  <a:moveTo>
                    <a:pt x="504084" y="86963"/>
                  </a:moveTo>
                  <a:lnTo>
                    <a:pt x="504084" y="116"/>
                  </a:lnTo>
                  <a:lnTo>
                    <a:pt x="473234" y="116"/>
                  </a:lnTo>
                  <a:lnTo>
                    <a:pt x="473234" y="43540"/>
                  </a:lnTo>
                  <a:lnTo>
                    <a:pt x="387900" y="43540"/>
                  </a:lnTo>
                  <a:lnTo>
                    <a:pt x="387900" y="19442"/>
                  </a:lnTo>
                  <a:cubicBezTo>
                    <a:pt x="387900" y="5704"/>
                    <a:pt x="378354" y="116"/>
                    <a:pt x="364733" y="116"/>
                  </a:cubicBezTo>
                  <a:lnTo>
                    <a:pt x="357283" y="116"/>
                  </a:lnTo>
                  <a:lnTo>
                    <a:pt x="357283" y="111294"/>
                  </a:lnTo>
                  <a:lnTo>
                    <a:pt x="387900" y="111294"/>
                  </a:lnTo>
                  <a:lnTo>
                    <a:pt x="387900" y="67871"/>
                  </a:lnTo>
                  <a:lnTo>
                    <a:pt x="473234" y="67871"/>
                  </a:lnTo>
                  <a:lnTo>
                    <a:pt x="473234" y="91969"/>
                  </a:lnTo>
                  <a:cubicBezTo>
                    <a:pt x="473234" y="105706"/>
                    <a:pt x="482780" y="111294"/>
                    <a:pt x="496400" y="111294"/>
                  </a:cubicBezTo>
                  <a:lnTo>
                    <a:pt x="504084" y="111294"/>
                  </a:lnTo>
                  <a:lnTo>
                    <a:pt x="504084" y="86963"/>
                  </a:lnTo>
                  <a:close/>
                  <a:moveTo>
                    <a:pt x="839364" y="62399"/>
                  </a:moveTo>
                  <a:lnTo>
                    <a:pt x="839364" y="31432"/>
                  </a:lnTo>
                  <a:lnTo>
                    <a:pt x="839364" y="30618"/>
                  </a:lnTo>
                  <a:lnTo>
                    <a:pt x="839364" y="29803"/>
                  </a:lnTo>
                  <a:lnTo>
                    <a:pt x="839364" y="28988"/>
                  </a:lnTo>
                  <a:lnTo>
                    <a:pt x="839247" y="28173"/>
                  </a:lnTo>
                  <a:lnTo>
                    <a:pt x="839131" y="27358"/>
                  </a:lnTo>
                  <a:lnTo>
                    <a:pt x="839015" y="26543"/>
                  </a:lnTo>
                  <a:lnTo>
                    <a:pt x="838898" y="25728"/>
                  </a:lnTo>
                  <a:lnTo>
                    <a:pt x="838782" y="24913"/>
                  </a:lnTo>
                  <a:lnTo>
                    <a:pt x="838665" y="24098"/>
                  </a:lnTo>
                  <a:lnTo>
                    <a:pt x="838316" y="23283"/>
                  </a:lnTo>
                  <a:lnTo>
                    <a:pt x="837967" y="22468"/>
                  </a:lnTo>
                  <a:lnTo>
                    <a:pt x="837618" y="21654"/>
                  </a:lnTo>
                  <a:lnTo>
                    <a:pt x="837618" y="21654"/>
                  </a:lnTo>
                  <a:lnTo>
                    <a:pt x="837268" y="20839"/>
                  </a:lnTo>
                  <a:lnTo>
                    <a:pt x="837268" y="20839"/>
                  </a:lnTo>
                  <a:lnTo>
                    <a:pt x="836919" y="20024"/>
                  </a:lnTo>
                  <a:lnTo>
                    <a:pt x="836104" y="18627"/>
                  </a:lnTo>
                  <a:lnTo>
                    <a:pt x="835638" y="17812"/>
                  </a:lnTo>
                  <a:lnTo>
                    <a:pt x="835173" y="17230"/>
                  </a:lnTo>
                  <a:lnTo>
                    <a:pt x="834707" y="16648"/>
                  </a:lnTo>
                  <a:cubicBezTo>
                    <a:pt x="834242" y="16066"/>
                    <a:pt x="833776" y="15251"/>
                    <a:pt x="833310" y="14669"/>
                  </a:cubicBezTo>
                  <a:lnTo>
                    <a:pt x="832844" y="14086"/>
                  </a:lnTo>
                  <a:lnTo>
                    <a:pt x="832379" y="13504"/>
                  </a:lnTo>
                  <a:lnTo>
                    <a:pt x="831797" y="12922"/>
                  </a:lnTo>
                  <a:lnTo>
                    <a:pt x="831215" y="12340"/>
                  </a:lnTo>
                  <a:cubicBezTo>
                    <a:pt x="830749" y="11875"/>
                    <a:pt x="830400" y="11525"/>
                    <a:pt x="829934" y="11060"/>
                  </a:cubicBezTo>
                  <a:lnTo>
                    <a:pt x="829352" y="10477"/>
                  </a:lnTo>
                  <a:lnTo>
                    <a:pt x="828770" y="9895"/>
                  </a:lnTo>
                  <a:lnTo>
                    <a:pt x="828188" y="9430"/>
                  </a:lnTo>
                  <a:lnTo>
                    <a:pt x="827606" y="8964"/>
                  </a:lnTo>
                  <a:lnTo>
                    <a:pt x="827024" y="8498"/>
                  </a:lnTo>
                  <a:lnTo>
                    <a:pt x="826442" y="8033"/>
                  </a:lnTo>
                  <a:lnTo>
                    <a:pt x="825859" y="7567"/>
                  </a:lnTo>
                  <a:lnTo>
                    <a:pt x="825277" y="7101"/>
                  </a:lnTo>
                  <a:lnTo>
                    <a:pt x="824695" y="6636"/>
                  </a:lnTo>
                  <a:lnTo>
                    <a:pt x="823298" y="5704"/>
                  </a:lnTo>
                  <a:lnTo>
                    <a:pt x="821785" y="4890"/>
                  </a:lnTo>
                  <a:lnTo>
                    <a:pt x="820970" y="4424"/>
                  </a:lnTo>
                  <a:lnTo>
                    <a:pt x="820155" y="4075"/>
                  </a:lnTo>
                  <a:lnTo>
                    <a:pt x="819340" y="3725"/>
                  </a:lnTo>
                  <a:lnTo>
                    <a:pt x="818525" y="3376"/>
                  </a:lnTo>
                  <a:lnTo>
                    <a:pt x="817710" y="3027"/>
                  </a:lnTo>
                  <a:lnTo>
                    <a:pt x="816895" y="2678"/>
                  </a:lnTo>
                  <a:lnTo>
                    <a:pt x="816081" y="2328"/>
                  </a:lnTo>
                  <a:lnTo>
                    <a:pt x="815266" y="1979"/>
                  </a:lnTo>
                  <a:lnTo>
                    <a:pt x="813752" y="1513"/>
                  </a:lnTo>
                  <a:lnTo>
                    <a:pt x="812937" y="1397"/>
                  </a:lnTo>
                  <a:lnTo>
                    <a:pt x="812122" y="1281"/>
                  </a:lnTo>
                  <a:lnTo>
                    <a:pt x="812122" y="1281"/>
                  </a:lnTo>
                  <a:lnTo>
                    <a:pt x="811307" y="1164"/>
                  </a:lnTo>
                  <a:lnTo>
                    <a:pt x="810493" y="1048"/>
                  </a:lnTo>
                  <a:lnTo>
                    <a:pt x="810493" y="1048"/>
                  </a:lnTo>
                  <a:lnTo>
                    <a:pt x="809678" y="931"/>
                  </a:lnTo>
                  <a:lnTo>
                    <a:pt x="808863" y="815"/>
                  </a:lnTo>
                  <a:lnTo>
                    <a:pt x="808048" y="699"/>
                  </a:lnTo>
                  <a:lnTo>
                    <a:pt x="806534" y="582"/>
                  </a:lnTo>
                  <a:lnTo>
                    <a:pt x="805719" y="582"/>
                  </a:lnTo>
                  <a:lnTo>
                    <a:pt x="805719" y="582"/>
                  </a:lnTo>
                  <a:lnTo>
                    <a:pt x="804904" y="582"/>
                  </a:lnTo>
                  <a:lnTo>
                    <a:pt x="804904" y="582"/>
                  </a:lnTo>
                  <a:lnTo>
                    <a:pt x="804090" y="582"/>
                  </a:lnTo>
                  <a:lnTo>
                    <a:pt x="730165" y="582"/>
                  </a:lnTo>
                  <a:lnTo>
                    <a:pt x="730165" y="582"/>
                  </a:lnTo>
                  <a:lnTo>
                    <a:pt x="724228" y="582"/>
                  </a:lnTo>
                  <a:lnTo>
                    <a:pt x="724228" y="582"/>
                  </a:lnTo>
                  <a:lnTo>
                    <a:pt x="693610" y="582"/>
                  </a:lnTo>
                  <a:lnTo>
                    <a:pt x="693610" y="111760"/>
                  </a:lnTo>
                  <a:lnTo>
                    <a:pt x="724228" y="111760"/>
                  </a:lnTo>
                  <a:lnTo>
                    <a:pt x="724228" y="24913"/>
                  </a:lnTo>
                  <a:lnTo>
                    <a:pt x="798036" y="24913"/>
                  </a:lnTo>
                  <a:cubicBezTo>
                    <a:pt x="803042" y="25030"/>
                    <a:pt x="807233" y="28289"/>
                    <a:pt x="808746" y="32829"/>
                  </a:cubicBezTo>
                  <a:lnTo>
                    <a:pt x="808746" y="91853"/>
                  </a:lnTo>
                  <a:cubicBezTo>
                    <a:pt x="808746" y="105590"/>
                    <a:pt x="818292" y="111178"/>
                    <a:pt x="831913" y="111178"/>
                  </a:cubicBezTo>
                  <a:lnTo>
                    <a:pt x="839597" y="111178"/>
                  </a:lnTo>
                  <a:lnTo>
                    <a:pt x="839597" y="62283"/>
                  </a:lnTo>
                  <a:lnTo>
                    <a:pt x="839364" y="62283"/>
                  </a:lnTo>
                  <a:close/>
                  <a:moveTo>
                    <a:pt x="1030404" y="86032"/>
                  </a:moveTo>
                  <a:lnTo>
                    <a:pt x="1030404" y="31549"/>
                  </a:lnTo>
                  <a:cubicBezTo>
                    <a:pt x="1030404" y="13621"/>
                    <a:pt x="1049845" y="116"/>
                    <a:pt x="1066493" y="116"/>
                  </a:cubicBezTo>
                  <a:lnTo>
                    <a:pt x="1175924" y="116"/>
                  </a:lnTo>
                  <a:lnTo>
                    <a:pt x="1175924" y="111294"/>
                  </a:lnTo>
                  <a:lnTo>
                    <a:pt x="1145889" y="111294"/>
                  </a:lnTo>
                  <a:lnTo>
                    <a:pt x="1145889" y="24447"/>
                  </a:lnTo>
                  <a:lnTo>
                    <a:pt x="1074758" y="24447"/>
                  </a:lnTo>
                  <a:cubicBezTo>
                    <a:pt x="1069170" y="24447"/>
                    <a:pt x="1060439" y="33179"/>
                    <a:pt x="1060439" y="38767"/>
                  </a:cubicBezTo>
                  <a:lnTo>
                    <a:pt x="1060439" y="76020"/>
                  </a:lnTo>
                  <a:lnTo>
                    <a:pt x="1060439" y="76136"/>
                  </a:lnTo>
                  <a:lnTo>
                    <a:pt x="1060439" y="90106"/>
                  </a:lnTo>
                  <a:cubicBezTo>
                    <a:pt x="1060439" y="102447"/>
                    <a:pt x="1049030" y="111294"/>
                    <a:pt x="1042278" y="111294"/>
                  </a:cubicBezTo>
                  <a:lnTo>
                    <a:pt x="1014571" y="111294"/>
                  </a:lnTo>
                  <a:cubicBezTo>
                    <a:pt x="1023302" y="110014"/>
                    <a:pt x="1030404" y="95229"/>
                    <a:pt x="1030404" y="86032"/>
                  </a:cubicBezTo>
                  <a:lnTo>
                    <a:pt x="1030404" y="86032"/>
                  </a:lnTo>
                  <a:close/>
                  <a:moveTo>
                    <a:pt x="971730" y="111294"/>
                  </a:moveTo>
                  <a:lnTo>
                    <a:pt x="898271" y="111294"/>
                  </a:lnTo>
                  <a:cubicBezTo>
                    <a:pt x="881623" y="111294"/>
                    <a:pt x="862182" y="97790"/>
                    <a:pt x="862182" y="79862"/>
                  </a:cubicBezTo>
                  <a:lnTo>
                    <a:pt x="862182" y="75787"/>
                  </a:lnTo>
                  <a:lnTo>
                    <a:pt x="862531" y="75787"/>
                  </a:lnTo>
                  <a:lnTo>
                    <a:pt x="862531" y="31432"/>
                  </a:lnTo>
                  <a:cubicBezTo>
                    <a:pt x="862531" y="13504"/>
                    <a:pt x="882089" y="0"/>
                    <a:pt x="898736" y="0"/>
                  </a:cubicBezTo>
                  <a:lnTo>
                    <a:pt x="971846" y="0"/>
                  </a:lnTo>
                  <a:cubicBezTo>
                    <a:pt x="988494" y="0"/>
                    <a:pt x="1007935" y="13504"/>
                    <a:pt x="1007935" y="31432"/>
                  </a:cubicBezTo>
                  <a:lnTo>
                    <a:pt x="1007935" y="79862"/>
                  </a:lnTo>
                  <a:cubicBezTo>
                    <a:pt x="1008051" y="97790"/>
                    <a:pt x="988377" y="111294"/>
                    <a:pt x="971730" y="111294"/>
                  </a:cubicBezTo>
                  <a:lnTo>
                    <a:pt x="971730" y="111294"/>
                  </a:lnTo>
                  <a:close/>
                  <a:moveTo>
                    <a:pt x="635402" y="111294"/>
                  </a:moveTo>
                  <a:lnTo>
                    <a:pt x="562292" y="111294"/>
                  </a:lnTo>
                  <a:cubicBezTo>
                    <a:pt x="545645" y="111294"/>
                    <a:pt x="526203" y="97790"/>
                    <a:pt x="526203" y="79862"/>
                  </a:cubicBezTo>
                  <a:lnTo>
                    <a:pt x="526203" y="31432"/>
                  </a:lnTo>
                  <a:cubicBezTo>
                    <a:pt x="526203" y="13504"/>
                    <a:pt x="545645" y="0"/>
                    <a:pt x="562292" y="0"/>
                  </a:cubicBezTo>
                  <a:lnTo>
                    <a:pt x="635402" y="0"/>
                  </a:lnTo>
                  <a:cubicBezTo>
                    <a:pt x="652050" y="0"/>
                    <a:pt x="671607" y="13504"/>
                    <a:pt x="671607" y="31432"/>
                  </a:cubicBezTo>
                  <a:lnTo>
                    <a:pt x="671607" y="79862"/>
                  </a:lnTo>
                  <a:cubicBezTo>
                    <a:pt x="671724" y="97790"/>
                    <a:pt x="652050" y="111294"/>
                    <a:pt x="635402" y="111294"/>
                  </a:cubicBezTo>
                  <a:lnTo>
                    <a:pt x="635402" y="111294"/>
                  </a:lnTo>
                  <a:close/>
                </a:path>
              </a:pathLst>
            </a:custGeom>
            <a:grpFill/>
            <a:ln w="11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" name="Полилиния: фигура 25">
              <a:extLst>
                <a:ext uri="{FF2B5EF4-FFF2-40B4-BE49-F238E27FC236}">
                  <a16:creationId xmlns:a16="http://schemas.microsoft.com/office/drawing/2014/main" id="{D491A920-60C6-463A-8F68-1228E5F25FB8}"/>
                </a:ext>
              </a:extLst>
            </p:cNvPr>
            <p:cNvSpPr/>
            <p:nvPr/>
          </p:nvSpPr>
          <p:spPr>
            <a:xfrm>
              <a:off x="10362024" y="6180962"/>
              <a:ext cx="844369" cy="144705"/>
            </a:xfrm>
            <a:custGeom>
              <a:avLst/>
              <a:gdLst>
                <a:gd name="connsiteX0" fmla="*/ 9313 w 844369"/>
                <a:gd name="connsiteY0" fmla="*/ 120608 h 144705"/>
                <a:gd name="connsiteX1" fmla="*/ 9313 w 844369"/>
                <a:gd name="connsiteY1" fmla="*/ 66008 h 144705"/>
                <a:gd name="connsiteX2" fmla="*/ 44937 w 844369"/>
                <a:gd name="connsiteY2" fmla="*/ 35041 h 144705"/>
                <a:gd name="connsiteX3" fmla="*/ 152622 w 844369"/>
                <a:gd name="connsiteY3" fmla="*/ 35041 h 144705"/>
                <a:gd name="connsiteX4" fmla="*/ 152622 w 844369"/>
                <a:gd name="connsiteY4" fmla="*/ 144473 h 144705"/>
                <a:gd name="connsiteX5" fmla="*/ 123052 w 844369"/>
                <a:gd name="connsiteY5" fmla="*/ 144473 h 144705"/>
                <a:gd name="connsiteX6" fmla="*/ 123052 w 844369"/>
                <a:gd name="connsiteY6" fmla="*/ 58907 h 144705"/>
                <a:gd name="connsiteX7" fmla="*/ 52970 w 844369"/>
                <a:gd name="connsiteY7" fmla="*/ 58907 h 144705"/>
                <a:gd name="connsiteX8" fmla="*/ 39000 w 844369"/>
                <a:gd name="connsiteY8" fmla="*/ 72877 h 144705"/>
                <a:gd name="connsiteX9" fmla="*/ 39000 w 844369"/>
                <a:gd name="connsiteY9" fmla="*/ 109781 h 144705"/>
                <a:gd name="connsiteX10" fmla="*/ 39000 w 844369"/>
                <a:gd name="connsiteY10" fmla="*/ 109897 h 144705"/>
                <a:gd name="connsiteX11" fmla="*/ 39000 w 844369"/>
                <a:gd name="connsiteY11" fmla="*/ 127942 h 144705"/>
                <a:gd name="connsiteX12" fmla="*/ 27358 w 844369"/>
                <a:gd name="connsiteY12" fmla="*/ 144589 h 144705"/>
                <a:gd name="connsiteX13" fmla="*/ 0 w 844369"/>
                <a:gd name="connsiteY13" fmla="*/ 144589 h 144705"/>
                <a:gd name="connsiteX14" fmla="*/ 9313 w 844369"/>
                <a:gd name="connsiteY14" fmla="*/ 120608 h 144705"/>
                <a:gd name="connsiteX15" fmla="*/ 9313 w 844369"/>
                <a:gd name="connsiteY15" fmla="*/ 120608 h 144705"/>
                <a:gd name="connsiteX16" fmla="*/ 646811 w 844369"/>
                <a:gd name="connsiteY16" fmla="*/ 80327 h 144705"/>
                <a:gd name="connsiteX17" fmla="*/ 646811 w 844369"/>
                <a:gd name="connsiteY17" fmla="*/ 70781 h 144705"/>
                <a:gd name="connsiteX18" fmla="*/ 635169 w 844369"/>
                <a:gd name="connsiteY18" fmla="*/ 59140 h 144705"/>
                <a:gd name="connsiteX19" fmla="*/ 574516 w 844369"/>
                <a:gd name="connsiteY19" fmla="*/ 59140 h 144705"/>
                <a:gd name="connsiteX20" fmla="*/ 574050 w 844369"/>
                <a:gd name="connsiteY20" fmla="*/ 59140 h 144705"/>
                <a:gd name="connsiteX21" fmla="*/ 573934 w 844369"/>
                <a:gd name="connsiteY21" fmla="*/ 59140 h 144705"/>
                <a:gd name="connsiteX22" fmla="*/ 573468 w 844369"/>
                <a:gd name="connsiteY22" fmla="*/ 59140 h 144705"/>
                <a:gd name="connsiteX23" fmla="*/ 573352 w 844369"/>
                <a:gd name="connsiteY23" fmla="*/ 59140 h 144705"/>
                <a:gd name="connsiteX24" fmla="*/ 573235 w 844369"/>
                <a:gd name="connsiteY24" fmla="*/ 59140 h 144705"/>
                <a:gd name="connsiteX25" fmla="*/ 573235 w 844369"/>
                <a:gd name="connsiteY25" fmla="*/ 59140 h 144705"/>
                <a:gd name="connsiteX26" fmla="*/ 573119 w 844369"/>
                <a:gd name="connsiteY26" fmla="*/ 59140 h 144705"/>
                <a:gd name="connsiteX27" fmla="*/ 573003 w 844369"/>
                <a:gd name="connsiteY27" fmla="*/ 59140 h 144705"/>
                <a:gd name="connsiteX28" fmla="*/ 572886 w 844369"/>
                <a:gd name="connsiteY28" fmla="*/ 59140 h 144705"/>
                <a:gd name="connsiteX29" fmla="*/ 572420 w 844369"/>
                <a:gd name="connsiteY29" fmla="*/ 59256 h 144705"/>
                <a:gd name="connsiteX30" fmla="*/ 571024 w 844369"/>
                <a:gd name="connsiteY30" fmla="*/ 59605 h 144705"/>
                <a:gd name="connsiteX31" fmla="*/ 570907 w 844369"/>
                <a:gd name="connsiteY31" fmla="*/ 59605 h 144705"/>
                <a:gd name="connsiteX32" fmla="*/ 570907 w 844369"/>
                <a:gd name="connsiteY32" fmla="*/ 59605 h 144705"/>
                <a:gd name="connsiteX33" fmla="*/ 570791 w 844369"/>
                <a:gd name="connsiteY33" fmla="*/ 59605 h 144705"/>
                <a:gd name="connsiteX34" fmla="*/ 570674 w 844369"/>
                <a:gd name="connsiteY34" fmla="*/ 59605 h 144705"/>
                <a:gd name="connsiteX35" fmla="*/ 570558 w 844369"/>
                <a:gd name="connsiteY35" fmla="*/ 59605 h 144705"/>
                <a:gd name="connsiteX36" fmla="*/ 570441 w 844369"/>
                <a:gd name="connsiteY36" fmla="*/ 59605 h 144705"/>
                <a:gd name="connsiteX37" fmla="*/ 570325 w 844369"/>
                <a:gd name="connsiteY37" fmla="*/ 59605 h 144705"/>
                <a:gd name="connsiteX38" fmla="*/ 570209 w 844369"/>
                <a:gd name="connsiteY38" fmla="*/ 59605 h 144705"/>
                <a:gd name="connsiteX39" fmla="*/ 570092 w 844369"/>
                <a:gd name="connsiteY39" fmla="*/ 59605 h 144705"/>
                <a:gd name="connsiteX40" fmla="*/ 569976 w 844369"/>
                <a:gd name="connsiteY40" fmla="*/ 59722 h 144705"/>
                <a:gd name="connsiteX41" fmla="*/ 569859 w 844369"/>
                <a:gd name="connsiteY41" fmla="*/ 59838 h 144705"/>
                <a:gd name="connsiteX42" fmla="*/ 569743 w 844369"/>
                <a:gd name="connsiteY42" fmla="*/ 59955 h 144705"/>
                <a:gd name="connsiteX43" fmla="*/ 569743 w 844369"/>
                <a:gd name="connsiteY43" fmla="*/ 59955 h 144705"/>
                <a:gd name="connsiteX44" fmla="*/ 569161 w 844369"/>
                <a:gd name="connsiteY44" fmla="*/ 60420 h 144705"/>
                <a:gd name="connsiteX45" fmla="*/ 569161 w 844369"/>
                <a:gd name="connsiteY45" fmla="*/ 60420 h 144705"/>
                <a:gd name="connsiteX46" fmla="*/ 568579 w 844369"/>
                <a:gd name="connsiteY46" fmla="*/ 60886 h 144705"/>
                <a:gd name="connsiteX47" fmla="*/ 568579 w 844369"/>
                <a:gd name="connsiteY47" fmla="*/ 60886 h 144705"/>
                <a:gd name="connsiteX48" fmla="*/ 568462 w 844369"/>
                <a:gd name="connsiteY48" fmla="*/ 61002 h 144705"/>
                <a:gd name="connsiteX49" fmla="*/ 568462 w 844369"/>
                <a:gd name="connsiteY49" fmla="*/ 61002 h 144705"/>
                <a:gd name="connsiteX50" fmla="*/ 568346 w 844369"/>
                <a:gd name="connsiteY50" fmla="*/ 61119 h 144705"/>
                <a:gd name="connsiteX51" fmla="*/ 568229 w 844369"/>
                <a:gd name="connsiteY51" fmla="*/ 61119 h 144705"/>
                <a:gd name="connsiteX52" fmla="*/ 568229 w 844369"/>
                <a:gd name="connsiteY52" fmla="*/ 61119 h 144705"/>
                <a:gd name="connsiteX53" fmla="*/ 568113 w 844369"/>
                <a:gd name="connsiteY53" fmla="*/ 61235 h 144705"/>
                <a:gd name="connsiteX54" fmla="*/ 567764 w 844369"/>
                <a:gd name="connsiteY54" fmla="*/ 61584 h 144705"/>
                <a:gd name="connsiteX55" fmla="*/ 567415 w 844369"/>
                <a:gd name="connsiteY55" fmla="*/ 61934 h 144705"/>
                <a:gd name="connsiteX56" fmla="*/ 567065 w 844369"/>
                <a:gd name="connsiteY56" fmla="*/ 62283 h 144705"/>
                <a:gd name="connsiteX57" fmla="*/ 566949 w 844369"/>
                <a:gd name="connsiteY57" fmla="*/ 62399 h 144705"/>
                <a:gd name="connsiteX58" fmla="*/ 566949 w 844369"/>
                <a:gd name="connsiteY58" fmla="*/ 62399 h 144705"/>
                <a:gd name="connsiteX59" fmla="*/ 566833 w 844369"/>
                <a:gd name="connsiteY59" fmla="*/ 62516 h 144705"/>
                <a:gd name="connsiteX60" fmla="*/ 566833 w 844369"/>
                <a:gd name="connsiteY60" fmla="*/ 62516 h 144705"/>
                <a:gd name="connsiteX61" fmla="*/ 566716 w 844369"/>
                <a:gd name="connsiteY61" fmla="*/ 62632 h 144705"/>
                <a:gd name="connsiteX62" fmla="*/ 566716 w 844369"/>
                <a:gd name="connsiteY62" fmla="*/ 62632 h 144705"/>
                <a:gd name="connsiteX63" fmla="*/ 566600 w 844369"/>
                <a:gd name="connsiteY63" fmla="*/ 62749 h 144705"/>
                <a:gd name="connsiteX64" fmla="*/ 566600 w 844369"/>
                <a:gd name="connsiteY64" fmla="*/ 62749 h 144705"/>
                <a:gd name="connsiteX65" fmla="*/ 565552 w 844369"/>
                <a:gd name="connsiteY65" fmla="*/ 64611 h 144705"/>
                <a:gd name="connsiteX66" fmla="*/ 565552 w 844369"/>
                <a:gd name="connsiteY66" fmla="*/ 64611 h 144705"/>
                <a:gd name="connsiteX67" fmla="*/ 565435 w 844369"/>
                <a:gd name="connsiteY67" fmla="*/ 64728 h 144705"/>
                <a:gd name="connsiteX68" fmla="*/ 565435 w 844369"/>
                <a:gd name="connsiteY68" fmla="*/ 64728 h 144705"/>
                <a:gd name="connsiteX69" fmla="*/ 565319 w 844369"/>
                <a:gd name="connsiteY69" fmla="*/ 64844 h 144705"/>
                <a:gd name="connsiteX70" fmla="*/ 565319 w 844369"/>
                <a:gd name="connsiteY70" fmla="*/ 64844 h 144705"/>
                <a:gd name="connsiteX71" fmla="*/ 565203 w 844369"/>
                <a:gd name="connsiteY71" fmla="*/ 64960 h 144705"/>
                <a:gd name="connsiteX72" fmla="*/ 565203 w 844369"/>
                <a:gd name="connsiteY72" fmla="*/ 64960 h 144705"/>
                <a:gd name="connsiteX73" fmla="*/ 565086 w 844369"/>
                <a:gd name="connsiteY73" fmla="*/ 65426 h 144705"/>
                <a:gd name="connsiteX74" fmla="*/ 565086 w 844369"/>
                <a:gd name="connsiteY74" fmla="*/ 65426 h 144705"/>
                <a:gd name="connsiteX75" fmla="*/ 564504 w 844369"/>
                <a:gd name="connsiteY75" fmla="*/ 69151 h 144705"/>
                <a:gd name="connsiteX76" fmla="*/ 564504 w 844369"/>
                <a:gd name="connsiteY76" fmla="*/ 78698 h 144705"/>
                <a:gd name="connsiteX77" fmla="*/ 648091 w 844369"/>
                <a:gd name="connsiteY77" fmla="*/ 78698 h 144705"/>
                <a:gd name="connsiteX78" fmla="*/ 648091 w 844369"/>
                <a:gd name="connsiteY78" fmla="*/ 80327 h 144705"/>
                <a:gd name="connsiteX79" fmla="*/ 574283 w 844369"/>
                <a:gd name="connsiteY79" fmla="*/ 120608 h 144705"/>
                <a:gd name="connsiteX80" fmla="*/ 667649 w 844369"/>
                <a:gd name="connsiteY80" fmla="*/ 120608 h 144705"/>
                <a:gd name="connsiteX81" fmla="*/ 670327 w 844369"/>
                <a:gd name="connsiteY81" fmla="*/ 120608 h 144705"/>
                <a:gd name="connsiteX82" fmla="*/ 670327 w 844369"/>
                <a:gd name="connsiteY82" fmla="*/ 144589 h 144705"/>
                <a:gd name="connsiteX83" fmla="*/ 568695 w 844369"/>
                <a:gd name="connsiteY83" fmla="*/ 144589 h 144705"/>
                <a:gd name="connsiteX84" fmla="*/ 533072 w 844369"/>
                <a:gd name="connsiteY84" fmla="*/ 113623 h 144705"/>
                <a:gd name="connsiteX85" fmla="*/ 533072 w 844369"/>
                <a:gd name="connsiteY85" fmla="*/ 66008 h 144705"/>
                <a:gd name="connsiteX86" fmla="*/ 568695 w 844369"/>
                <a:gd name="connsiteY86" fmla="*/ 35041 h 144705"/>
                <a:gd name="connsiteX87" fmla="*/ 640757 w 844369"/>
                <a:gd name="connsiteY87" fmla="*/ 35041 h 144705"/>
                <a:gd name="connsiteX88" fmla="*/ 641572 w 844369"/>
                <a:gd name="connsiteY88" fmla="*/ 35041 h 144705"/>
                <a:gd name="connsiteX89" fmla="*/ 642387 w 844369"/>
                <a:gd name="connsiteY89" fmla="*/ 35041 h 144705"/>
                <a:gd name="connsiteX90" fmla="*/ 643202 w 844369"/>
                <a:gd name="connsiteY90" fmla="*/ 35041 h 144705"/>
                <a:gd name="connsiteX91" fmla="*/ 644017 w 844369"/>
                <a:gd name="connsiteY91" fmla="*/ 35041 h 144705"/>
                <a:gd name="connsiteX92" fmla="*/ 645530 w 844369"/>
                <a:gd name="connsiteY92" fmla="*/ 35158 h 144705"/>
                <a:gd name="connsiteX93" fmla="*/ 646345 w 844369"/>
                <a:gd name="connsiteY93" fmla="*/ 35274 h 144705"/>
                <a:gd name="connsiteX94" fmla="*/ 647858 w 844369"/>
                <a:gd name="connsiteY94" fmla="*/ 35624 h 144705"/>
                <a:gd name="connsiteX95" fmla="*/ 649372 w 844369"/>
                <a:gd name="connsiteY95" fmla="*/ 35973 h 144705"/>
                <a:gd name="connsiteX96" fmla="*/ 650187 w 844369"/>
                <a:gd name="connsiteY96" fmla="*/ 36089 h 144705"/>
                <a:gd name="connsiteX97" fmla="*/ 651002 w 844369"/>
                <a:gd name="connsiteY97" fmla="*/ 36206 h 144705"/>
                <a:gd name="connsiteX98" fmla="*/ 652515 w 844369"/>
                <a:gd name="connsiteY98" fmla="*/ 36671 h 144705"/>
                <a:gd name="connsiteX99" fmla="*/ 654028 w 844369"/>
                <a:gd name="connsiteY99" fmla="*/ 37253 h 144705"/>
                <a:gd name="connsiteX100" fmla="*/ 655542 w 844369"/>
                <a:gd name="connsiteY100" fmla="*/ 37835 h 144705"/>
                <a:gd name="connsiteX101" fmla="*/ 659267 w 844369"/>
                <a:gd name="connsiteY101" fmla="*/ 39698 h 144705"/>
                <a:gd name="connsiteX102" fmla="*/ 665321 w 844369"/>
                <a:gd name="connsiteY102" fmla="*/ 43889 h 144705"/>
                <a:gd name="connsiteX103" fmla="*/ 668231 w 844369"/>
                <a:gd name="connsiteY103" fmla="*/ 46683 h 144705"/>
                <a:gd name="connsiteX104" fmla="*/ 669279 w 844369"/>
                <a:gd name="connsiteY104" fmla="*/ 47964 h 144705"/>
                <a:gd name="connsiteX105" fmla="*/ 671258 w 844369"/>
                <a:gd name="connsiteY105" fmla="*/ 50408 h 144705"/>
                <a:gd name="connsiteX106" fmla="*/ 673237 w 844369"/>
                <a:gd name="connsiteY106" fmla="*/ 53784 h 144705"/>
                <a:gd name="connsiteX107" fmla="*/ 674285 w 844369"/>
                <a:gd name="connsiteY107" fmla="*/ 55996 h 144705"/>
                <a:gd name="connsiteX108" fmla="*/ 674867 w 844369"/>
                <a:gd name="connsiteY108" fmla="*/ 57510 h 144705"/>
                <a:gd name="connsiteX109" fmla="*/ 675798 w 844369"/>
                <a:gd name="connsiteY109" fmla="*/ 61352 h 144705"/>
                <a:gd name="connsiteX110" fmla="*/ 675915 w 844369"/>
                <a:gd name="connsiteY110" fmla="*/ 62166 h 144705"/>
                <a:gd name="connsiteX111" fmla="*/ 676031 w 844369"/>
                <a:gd name="connsiteY111" fmla="*/ 63680 h 144705"/>
                <a:gd name="connsiteX112" fmla="*/ 676031 w 844369"/>
                <a:gd name="connsiteY112" fmla="*/ 64495 h 144705"/>
                <a:gd name="connsiteX113" fmla="*/ 676031 w 844369"/>
                <a:gd name="connsiteY113" fmla="*/ 82423 h 144705"/>
                <a:gd name="connsiteX114" fmla="*/ 653563 w 844369"/>
                <a:gd name="connsiteY114" fmla="*/ 103262 h 144705"/>
                <a:gd name="connsiteX115" fmla="*/ 562409 w 844369"/>
                <a:gd name="connsiteY115" fmla="*/ 103262 h 144705"/>
                <a:gd name="connsiteX116" fmla="*/ 562409 w 844369"/>
                <a:gd name="connsiteY116" fmla="*/ 108267 h 144705"/>
                <a:gd name="connsiteX117" fmla="*/ 574283 w 844369"/>
                <a:gd name="connsiteY117" fmla="*/ 120608 h 144705"/>
                <a:gd name="connsiteX118" fmla="*/ 574283 w 844369"/>
                <a:gd name="connsiteY118" fmla="*/ 120608 h 144705"/>
                <a:gd name="connsiteX119" fmla="*/ 299540 w 844369"/>
                <a:gd name="connsiteY119" fmla="*/ 35158 h 144705"/>
                <a:gd name="connsiteX120" fmla="*/ 306176 w 844369"/>
                <a:gd name="connsiteY120" fmla="*/ 35158 h 144705"/>
                <a:gd name="connsiteX121" fmla="*/ 306176 w 844369"/>
                <a:gd name="connsiteY121" fmla="*/ 35158 h 144705"/>
                <a:gd name="connsiteX122" fmla="*/ 315373 w 844369"/>
                <a:gd name="connsiteY122" fmla="*/ 35158 h 144705"/>
                <a:gd name="connsiteX123" fmla="*/ 338074 w 844369"/>
                <a:gd name="connsiteY123" fmla="*/ 58674 h 144705"/>
                <a:gd name="connsiteX124" fmla="*/ 338074 w 844369"/>
                <a:gd name="connsiteY124" fmla="*/ 144706 h 144705"/>
                <a:gd name="connsiteX125" fmla="*/ 307922 w 844369"/>
                <a:gd name="connsiteY125" fmla="*/ 144706 h 144705"/>
                <a:gd name="connsiteX126" fmla="*/ 307922 w 844369"/>
                <a:gd name="connsiteY126" fmla="*/ 60769 h 144705"/>
                <a:gd name="connsiteX127" fmla="*/ 226430 w 844369"/>
                <a:gd name="connsiteY127" fmla="*/ 140515 h 144705"/>
                <a:gd name="connsiteX128" fmla="*/ 218630 w 844369"/>
                <a:gd name="connsiteY128" fmla="*/ 144589 h 144705"/>
                <a:gd name="connsiteX129" fmla="*/ 198840 w 844369"/>
                <a:gd name="connsiteY129" fmla="*/ 144589 h 144705"/>
                <a:gd name="connsiteX130" fmla="*/ 176138 w 844369"/>
                <a:gd name="connsiteY130" fmla="*/ 121073 h 144705"/>
                <a:gd name="connsiteX131" fmla="*/ 176138 w 844369"/>
                <a:gd name="connsiteY131" fmla="*/ 35041 h 144705"/>
                <a:gd name="connsiteX132" fmla="*/ 206290 w 844369"/>
                <a:gd name="connsiteY132" fmla="*/ 35041 h 144705"/>
                <a:gd name="connsiteX133" fmla="*/ 206290 w 844369"/>
                <a:gd name="connsiteY133" fmla="*/ 120957 h 144705"/>
                <a:gd name="connsiteX134" fmla="*/ 283009 w 844369"/>
                <a:gd name="connsiteY134" fmla="*/ 45519 h 144705"/>
                <a:gd name="connsiteX135" fmla="*/ 296862 w 844369"/>
                <a:gd name="connsiteY135" fmla="*/ 35391 h 144705"/>
                <a:gd name="connsiteX136" fmla="*/ 295582 w 844369"/>
                <a:gd name="connsiteY136" fmla="*/ 35274 h 144705"/>
                <a:gd name="connsiteX137" fmla="*/ 298259 w 844369"/>
                <a:gd name="connsiteY137" fmla="*/ 35274 h 144705"/>
                <a:gd name="connsiteX138" fmla="*/ 299540 w 844369"/>
                <a:gd name="connsiteY138" fmla="*/ 35158 h 144705"/>
                <a:gd name="connsiteX139" fmla="*/ 299540 w 844369"/>
                <a:gd name="connsiteY139" fmla="*/ 35158 h 144705"/>
                <a:gd name="connsiteX140" fmla="*/ 364733 w 844369"/>
                <a:gd name="connsiteY140" fmla="*/ 83238 h 144705"/>
                <a:gd name="connsiteX141" fmla="*/ 364733 w 844369"/>
                <a:gd name="connsiteY141" fmla="*/ 114554 h 144705"/>
                <a:gd name="connsiteX142" fmla="*/ 364733 w 844369"/>
                <a:gd name="connsiteY142" fmla="*/ 115369 h 144705"/>
                <a:gd name="connsiteX143" fmla="*/ 364733 w 844369"/>
                <a:gd name="connsiteY143" fmla="*/ 116184 h 144705"/>
                <a:gd name="connsiteX144" fmla="*/ 364850 w 844369"/>
                <a:gd name="connsiteY144" fmla="*/ 116999 h 144705"/>
                <a:gd name="connsiteX145" fmla="*/ 365199 w 844369"/>
                <a:gd name="connsiteY145" fmla="*/ 118512 h 144705"/>
                <a:gd name="connsiteX146" fmla="*/ 365315 w 844369"/>
                <a:gd name="connsiteY146" fmla="*/ 119327 h 144705"/>
                <a:gd name="connsiteX147" fmla="*/ 365432 w 844369"/>
                <a:gd name="connsiteY147" fmla="*/ 120142 h 144705"/>
                <a:gd name="connsiteX148" fmla="*/ 365548 w 844369"/>
                <a:gd name="connsiteY148" fmla="*/ 120957 h 144705"/>
                <a:gd name="connsiteX149" fmla="*/ 365897 w 844369"/>
                <a:gd name="connsiteY149" fmla="*/ 121772 h 144705"/>
                <a:gd name="connsiteX150" fmla="*/ 366247 w 844369"/>
                <a:gd name="connsiteY150" fmla="*/ 122587 h 144705"/>
                <a:gd name="connsiteX151" fmla="*/ 366596 w 844369"/>
                <a:gd name="connsiteY151" fmla="*/ 123402 h 144705"/>
                <a:gd name="connsiteX152" fmla="*/ 367178 w 844369"/>
                <a:gd name="connsiteY152" fmla="*/ 124799 h 144705"/>
                <a:gd name="connsiteX153" fmla="*/ 367527 w 844369"/>
                <a:gd name="connsiteY153" fmla="*/ 125614 h 144705"/>
                <a:gd name="connsiteX154" fmla="*/ 367877 w 844369"/>
                <a:gd name="connsiteY154" fmla="*/ 126196 h 144705"/>
                <a:gd name="connsiteX155" fmla="*/ 368342 w 844369"/>
                <a:gd name="connsiteY155" fmla="*/ 126778 h 144705"/>
                <a:gd name="connsiteX156" fmla="*/ 368342 w 844369"/>
                <a:gd name="connsiteY156" fmla="*/ 126778 h 144705"/>
                <a:gd name="connsiteX157" fmla="*/ 368808 w 844369"/>
                <a:gd name="connsiteY157" fmla="*/ 127360 h 144705"/>
                <a:gd name="connsiteX158" fmla="*/ 369273 w 844369"/>
                <a:gd name="connsiteY158" fmla="*/ 127942 h 144705"/>
                <a:gd name="connsiteX159" fmla="*/ 370670 w 844369"/>
                <a:gd name="connsiteY159" fmla="*/ 129804 h 144705"/>
                <a:gd name="connsiteX160" fmla="*/ 370670 w 844369"/>
                <a:gd name="connsiteY160" fmla="*/ 129804 h 144705"/>
                <a:gd name="connsiteX161" fmla="*/ 371718 w 844369"/>
                <a:gd name="connsiteY161" fmla="*/ 131085 h 144705"/>
                <a:gd name="connsiteX162" fmla="*/ 372766 w 844369"/>
                <a:gd name="connsiteY162" fmla="*/ 132366 h 144705"/>
                <a:gd name="connsiteX163" fmla="*/ 373814 w 844369"/>
                <a:gd name="connsiteY163" fmla="*/ 133413 h 144705"/>
                <a:gd name="connsiteX164" fmla="*/ 374396 w 844369"/>
                <a:gd name="connsiteY164" fmla="*/ 133996 h 144705"/>
                <a:gd name="connsiteX165" fmla="*/ 374978 w 844369"/>
                <a:gd name="connsiteY165" fmla="*/ 134578 h 144705"/>
                <a:gd name="connsiteX166" fmla="*/ 376258 w 844369"/>
                <a:gd name="connsiteY166" fmla="*/ 135625 h 144705"/>
                <a:gd name="connsiteX167" fmla="*/ 376841 w 844369"/>
                <a:gd name="connsiteY167" fmla="*/ 136091 h 144705"/>
                <a:gd name="connsiteX168" fmla="*/ 377423 w 844369"/>
                <a:gd name="connsiteY168" fmla="*/ 136557 h 144705"/>
                <a:gd name="connsiteX169" fmla="*/ 378005 w 844369"/>
                <a:gd name="connsiteY169" fmla="*/ 137022 h 144705"/>
                <a:gd name="connsiteX170" fmla="*/ 378587 w 844369"/>
                <a:gd name="connsiteY170" fmla="*/ 137488 h 144705"/>
                <a:gd name="connsiteX171" fmla="*/ 379169 w 844369"/>
                <a:gd name="connsiteY171" fmla="*/ 137954 h 144705"/>
                <a:gd name="connsiteX172" fmla="*/ 379751 w 844369"/>
                <a:gd name="connsiteY172" fmla="*/ 138419 h 144705"/>
                <a:gd name="connsiteX173" fmla="*/ 379751 w 844369"/>
                <a:gd name="connsiteY173" fmla="*/ 138419 h 144705"/>
                <a:gd name="connsiteX174" fmla="*/ 380333 w 844369"/>
                <a:gd name="connsiteY174" fmla="*/ 138885 h 144705"/>
                <a:gd name="connsiteX175" fmla="*/ 381148 w 844369"/>
                <a:gd name="connsiteY175" fmla="*/ 139351 h 144705"/>
                <a:gd name="connsiteX176" fmla="*/ 381148 w 844369"/>
                <a:gd name="connsiteY176" fmla="*/ 139351 h 144705"/>
                <a:gd name="connsiteX177" fmla="*/ 381963 w 844369"/>
                <a:gd name="connsiteY177" fmla="*/ 139816 h 144705"/>
                <a:gd name="connsiteX178" fmla="*/ 381963 w 844369"/>
                <a:gd name="connsiteY178" fmla="*/ 139816 h 144705"/>
                <a:gd name="connsiteX179" fmla="*/ 382778 w 844369"/>
                <a:gd name="connsiteY179" fmla="*/ 140282 h 144705"/>
                <a:gd name="connsiteX180" fmla="*/ 383593 w 844369"/>
                <a:gd name="connsiteY180" fmla="*/ 140631 h 144705"/>
                <a:gd name="connsiteX181" fmla="*/ 384408 w 844369"/>
                <a:gd name="connsiteY181" fmla="*/ 140981 h 144705"/>
                <a:gd name="connsiteX182" fmla="*/ 385223 w 844369"/>
                <a:gd name="connsiteY182" fmla="*/ 141330 h 144705"/>
                <a:gd name="connsiteX183" fmla="*/ 386037 w 844369"/>
                <a:gd name="connsiteY183" fmla="*/ 141679 h 144705"/>
                <a:gd name="connsiteX184" fmla="*/ 387551 w 844369"/>
                <a:gd name="connsiteY184" fmla="*/ 142261 h 144705"/>
                <a:gd name="connsiteX185" fmla="*/ 388366 w 844369"/>
                <a:gd name="connsiteY185" fmla="*/ 142610 h 144705"/>
                <a:gd name="connsiteX186" fmla="*/ 389181 w 844369"/>
                <a:gd name="connsiteY186" fmla="*/ 142960 h 144705"/>
                <a:gd name="connsiteX187" fmla="*/ 389996 w 844369"/>
                <a:gd name="connsiteY187" fmla="*/ 143309 h 144705"/>
                <a:gd name="connsiteX188" fmla="*/ 389996 w 844369"/>
                <a:gd name="connsiteY188" fmla="*/ 143309 h 144705"/>
                <a:gd name="connsiteX189" fmla="*/ 390811 w 844369"/>
                <a:gd name="connsiteY189" fmla="*/ 143425 h 144705"/>
                <a:gd name="connsiteX190" fmla="*/ 391625 w 844369"/>
                <a:gd name="connsiteY190" fmla="*/ 143542 h 144705"/>
                <a:gd name="connsiteX191" fmla="*/ 393139 w 844369"/>
                <a:gd name="connsiteY191" fmla="*/ 143891 h 144705"/>
                <a:gd name="connsiteX192" fmla="*/ 393954 w 844369"/>
                <a:gd name="connsiteY192" fmla="*/ 144007 h 144705"/>
                <a:gd name="connsiteX193" fmla="*/ 394769 w 844369"/>
                <a:gd name="connsiteY193" fmla="*/ 144124 h 144705"/>
                <a:gd name="connsiteX194" fmla="*/ 395584 w 844369"/>
                <a:gd name="connsiteY194" fmla="*/ 144240 h 144705"/>
                <a:gd name="connsiteX195" fmla="*/ 395584 w 844369"/>
                <a:gd name="connsiteY195" fmla="*/ 144240 h 144705"/>
                <a:gd name="connsiteX196" fmla="*/ 396399 w 844369"/>
                <a:gd name="connsiteY196" fmla="*/ 144357 h 144705"/>
                <a:gd name="connsiteX197" fmla="*/ 397213 w 844369"/>
                <a:gd name="connsiteY197" fmla="*/ 144357 h 144705"/>
                <a:gd name="connsiteX198" fmla="*/ 398028 w 844369"/>
                <a:gd name="connsiteY198" fmla="*/ 144357 h 144705"/>
                <a:gd name="connsiteX199" fmla="*/ 398028 w 844369"/>
                <a:gd name="connsiteY199" fmla="*/ 144357 h 144705"/>
                <a:gd name="connsiteX200" fmla="*/ 399542 w 844369"/>
                <a:gd name="connsiteY200" fmla="*/ 144473 h 144705"/>
                <a:gd name="connsiteX201" fmla="*/ 518170 w 844369"/>
                <a:gd name="connsiteY201" fmla="*/ 144473 h 144705"/>
                <a:gd name="connsiteX202" fmla="*/ 518170 w 844369"/>
                <a:gd name="connsiteY202" fmla="*/ 120608 h 144705"/>
                <a:gd name="connsiteX203" fmla="*/ 508508 w 844369"/>
                <a:gd name="connsiteY203" fmla="*/ 120608 h 144705"/>
                <a:gd name="connsiteX204" fmla="*/ 508508 w 844369"/>
                <a:gd name="connsiteY204" fmla="*/ 35041 h 144705"/>
                <a:gd name="connsiteX205" fmla="*/ 478356 w 844369"/>
                <a:gd name="connsiteY205" fmla="*/ 35041 h 144705"/>
                <a:gd name="connsiteX206" fmla="*/ 478356 w 844369"/>
                <a:gd name="connsiteY206" fmla="*/ 120608 h 144705"/>
                <a:gd name="connsiteX207" fmla="*/ 405712 w 844369"/>
                <a:gd name="connsiteY207" fmla="*/ 120608 h 144705"/>
                <a:gd name="connsiteX208" fmla="*/ 395118 w 844369"/>
                <a:gd name="connsiteY208" fmla="*/ 112808 h 144705"/>
                <a:gd name="connsiteX209" fmla="*/ 395118 w 844369"/>
                <a:gd name="connsiteY209" fmla="*/ 54134 h 144705"/>
                <a:gd name="connsiteX210" fmla="*/ 372184 w 844369"/>
                <a:gd name="connsiteY210" fmla="*/ 35158 h 144705"/>
                <a:gd name="connsiteX211" fmla="*/ 364733 w 844369"/>
                <a:gd name="connsiteY211" fmla="*/ 35158 h 144705"/>
                <a:gd name="connsiteX212" fmla="*/ 364733 w 844369"/>
                <a:gd name="connsiteY212" fmla="*/ 70781 h 144705"/>
                <a:gd name="connsiteX213" fmla="*/ 364733 w 844369"/>
                <a:gd name="connsiteY213" fmla="*/ 83238 h 144705"/>
                <a:gd name="connsiteX214" fmla="*/ 700595 w 844369"/>
                <a:gd name="connsiteY214" fmla="*/ 83238 h 144705"/>
                <a:gd name="connsiteX215" fmla="*/ 700595 w 844369"/>
                <a:gd name="connsiteY215" fmla="*/ 113739 h 144705"/>
                <a:gd name="connsiteX216" fmla="*/ 700595 w 844369"/>
                <a:gd name="connsiteY216" fmla="*/ 114554 h 144705"/>
                <a:gd name="connsiteX217" fmla="*/ 700595 w 844369"/>
                <a:gd name="connsiteY217" fmla="*/ 115369 h 144705"/>
                <a:gd name="connsiteX218" fmla="*/ 700595 w 844369"/>
                <a:gd name="connsiteY218" fmla="*/ 116184 h 144705"/>
                <a:gd name="connsiteX219" fmla="*/ 700712 w 844369"/>
                <a:gd name="connsiteY219" fmla="*/ 116999 h 144705"/>
                <a:gd name="connsiteX220" fmla="*/ 700828 w 844369"/>
                <a:gd name="connsiteY220" fmla="*/ 117814 h 144705"/>
                <a:gd name="connsiteX221" fmla="*/ 700944 w 844369"/>
                <a:gd name="connsiteY221" fmla="*/ 118629 h 144705"/>
                <a:gd name="connsiteX222" fmla="*/ 701061 w 844369"/>
                <a:gd name="connsiteY222" fmla="*/ 119443 h 144705"/>
                <a:gd name="connsiteX223" fmla="*/ 701177 w 844369"/>
                <a:gd name="connsiteY223" fmla="*/ 120258 h 144705"/>
                <a:gd name="connsiteX224" fmla="*/ 701294 w 844369"/>
                <a:gd name="connsiteY224" fmla="*/ 121073 h 144705"/>
                <a:gd name="connsiteX225" fmla="*/ 701643 w 844369"/>
                <a:gd name="connsiteY225" fmla="*/ 121888 h 144705"/>
                <a:gd name="connsiteX226" fmla="*/ 701992 w 844369"/>
                <a:gd name="connsiteY226" fmla="*/ 122703 h 144705"/>
                <a:gd name="connsiteX227" fmla="*/ 702341 w 844369"/>
                <a:gd name="connsiteY227" fmla="*/ 123518 h 144705"/>
                <a:gd name="connsiteX228" fmla="*/ 702923 w 844369"/>
                <a:gd name="connsiteY228" fmla="*/ 124915 h 144705"/>
                <a:gd name="connsiteX229" fmla="*/ 703273 w 844369"/>
                <a:gd name="connsiteY229" fmla="*/ 125730 h 144705"/>
                <a:gd name="connsiteX230" fmla="*/ 704088 w 844369"/>
                <a:gd name="connsiteY230" fmla="*/ 127127 h 144705"/>
                <a:gd name="connsiteX231" fmla="*/ 704088 w 844369"/>
                <a:gd name="connsiteY231" fmla="*/ 127127 h 144705"/>
                <a:gd name="connsiteX232" fmla="*/ 704903 w 844369"/>
                <a:gd name="connsiteY232" fmla="*/ 128524 h 144705"/>
                <a:gd name="connsiteX233" fmla="*/ 706300 w 844369"/>
                <a:gd name="connsiteY233" fmla="*/ 130387 h 144705"/>
                <a:gd name="connsiteX234" fmla="*/ 706300 w 844369"/>
                <a:gd name="connsiteY234" fmla="*/ 130387 h 144705"/>
                <a:gd name="connsiteX235" fmla="*/ 706765 w 844369"/>
                <a:gd name="connsiteY235" fmla="*/ 130969 h 144705"/>
                <a:gd name="connsiteX236" fmla="*/ 707231 w 844369"/>
                <a:gd name="connsiteY236" fmla="*/ 131551 h 144705"/>
                <a:gd name="connsiteX237" fmla="*/ 707697 w 844369"/>
                <a:gd name="connsiteY237" fmla="*/ 132133 h 144705"/>
                <a:gd name="connsiteX238" fmla="*/ 708279 w 844369"/>
                <a:gd name="connsiteY238" fmla="*/ 132715 h 144705"/>
                <a:gd name="connsiteX239" fmla="*/ 709326 w 844369"/>
                <a:gd name="connsiteY239" fmla="*/ 133763 h 144705"/>
                <a:gd name="connsiteX240" fmla="*/ 710607 w 844369"/>
                <a:gd name="connsiteY240" fmla="*/ 134810 h 144705"/>
                <a:gd name="connsiteX241" fmla="*/ 711189 w 844369"/>
                <a:gd name="connsiteY241" fmla="*/ 135276 h 144705"/>
                <a:gd name="connsiteX242" fmla="*/ 711771 w 844369"/>
                <a:gd name="connsiteY242" fmla="*/ 135742 h 144705"/>
                <a:gd name="connsiteX243" fmla="*/ 713052 w 844369"/>
                <a:gd name="connsiteY243" fmla="*/ 136789 h 144705"/>
                <a:gd name="connsiteX244" fmla="*/ 713634 w 844369"/>
                <a:gd name="connsiteY244" fmla="*/ 137255 h 144705"/>
                <a:gd name="connsiteX245" fmla="*/ 714216 w 844369"/>
                <a:gd name="connsiteY245" fmla="*/ 137721 h 144705"/>
                <a:gd name="connsiteX246" fmla="*/ 714798 w 844369"/>
                <a:gd name="connsiteY246" fmla="*/ 138186 h 144705"/>
                <a:gd name="connsiteX247" fmla="*/ 715380 w 844369"/>
                <a:gd name="connsiteY247" fmla="*/ 138652 h 144705"/>
                <a:gd name="connsiteX248" fmla="*/ 716195 w 844369"/>
                <a:gd name="connsiteY248" fmla="*/ 139118 h 144705"/>
                <a:gd name="connsiteX249" fmla="*/ 717010 w 844369"/>
                <a:gd name="connsiteY249" fmla="*/ 139584 h 144705"/>
                <a:gd name="connsiteX250" fmla="*/ 717010 w 844369"/>
                <a:gd name="connsiteY250" fmla="*/ 139584 h 144705"/>
                <a:gd name="connsiteX251" fmla="*/ 717825 w 844369"/>
                <a:gd name="connsiteY251" fmla="*/ 140049 h 144705"/>
                <a:gd name="connsiteX252" fmla="*/ 718640 w 844369"/>
                <a:gd name="connsiteY252" fmla="*/ 140515 h 144705"/>
                <a:gd name="connsiteX253" fmla="*/ 719455 w 844369"/>
                <a:gd name="connsiteY253" fmla="*/ 140864 h 144705"/>
                <a:gd name="connsiteX254" fmla="*/ 720270 w 844369"/>
                <a:gd name="connsiteY254" fmla="*/ 141213 h 144705"/>
                <a:gd name="connsiteX255" fmla="*/ 721085 w 844369"/>
                <a:gd name="connsiteY255" fmla="*/ 141563 h 144705"/>
                <a:gd name="connsiteX256" fmla="*/ 721899 w 844369"/>
                <a:gd name="connsiteY256" fmla="*/ 141912 h 144705"/>
                <a:gd name="connsiteX257" fmla="*/ 723413 w 844369"/>
                <a:gd name="connsiteY257" fmla="*/ 142494 h 144705"/>
                <a:gd name="connsiteX258" fmla="*/ 724228 w 844369"/>
                <a:gd name="connsiteY258" fmla="*/ 142843 h 144705"/>
                <a:gd name="connsiteX259" fmla="*/ 725043 w 844369"/>
                <a:gd name="connsiteY259" fmla="*/ 143192 h 144705"/>
                <a:gd name="connsiteX260" fmla="*/ 725858 w 844369"/>
                <a:gd name="connsiteY260" fmla="*/ 143542 h 144705"/>
                <a:gd name="connsiteX261" fmla="*/ 726672 w 844369"/>
                <a:gd name="connsiteY261" fmla="*/ 143658 h 144705"/>
                <a:gd name="connsiteX262" fmla="*/ 727487 w 844369"/>
                <a:gd name="connsiteY262" fmla="*/ 143774 h 144705"/>
                <a:gd name="connsiteX263" fmla="*/ 729001 w 844369"/>
                <a:gd name="connsiteY263" fmla="*/ 144124 h 144705"/>
                <a:gd name="connsiteX264" fmla="*/ 729816 w 844369"/>
                <a:gd name="connsiteY264" fmla="*/ 144240 h 144705"/>
                <a:gd name="connsiteX265" fmla="*/ 729816 w 844369"/>
                <a:gd name="connsiteY265" fmla="*/ 144240 h 144705"/>
                <a:gd name="connsiteX266" fmla="*/ 730631 w 844369"/>
                <a:gd name="connsiteY266" fmla="*/ 144357 h 144705"/>
                <a:gd name="connsiteX267" fmla="*/ 730631 w 844369"/>
                <a:gd name="connsiteY267" fmla="*/ 144357 h 144705"/>
                <a:gd name="connsiteX268" fmla="*/ 731446 w 844369"/>
                <a:gd name="connsiteY268" fmla="*/ 144473 h 144705"/>
                <a:gd name="connsiteX269" fmla="*/ 732261 w 844369"/>
                <a:gd name="connsiteY269" fmla="*/ 144589 h 144705"/>
                <a:gd name="connsiteX270" fmla="*/ 733075 w 844369"/>
                <a:gd name="connsiteY270" fmla="*/ 144589 h 144705"/>
                <a:gd name="connsiteX271" fmla="*/ 733890 w 844369"/>
                <a:gd name="connsiteY271" fmla="*/ 144589 h 144705"/>
                <a:gd name="connsiteX272" fmla="*/ 733890 w 844369"/>
                <a:gd name="connsiteY272" fmla="*/ 144589 h 144705"/>
                <a:gd name="connsiteX273" fmla="*/ 735404 w 844369"/>
                <a:gd name="connsiteY273" fmla="*/ 144706 h 144705"/>
                <a:gd name="connsiteX274" fmla="*/ 808281 w 844369"/>
                <a:gd name="connsiteY274" fmla="*/ 144706 h 144705"/>
                <a:gd name="connsiteX275" fmla="*/ 808281 w 844369"/>
                <a:gd name="connsiteY275" fmla="*/ 144706 h 144705"/>
                <a:gd name="connsiteX276" fmla="*/ 814218 w 844369"/>
                <a:gd name="connsiteY276" fmla="*/ 144706 h 144705"/>
                <a:gd name="connsiteX277" fmla="*/ 814218 w 844369"/>
                <a:gd name="connsiteY277" fmla="*/ 144706 h 144705"/>
                <a:gd name="connsiteX278" fmla="*/ 844370 w 844369"/>
                <a:gd name="connsiteY278" fmla="*/ 144706 h 144705"/>
                <a:gd name="connsiteX279" fmla="*/ 844370 w 844369"/>
                <a:gd name="connsiteY279" fmla="*/ 35274 h 144705"/>
                <a:gd name="connsiteX280" fmla="*/ 814218 w 844369"/>
                <a:gd name="connsiteY280" fmla="*/ 35274 h 144705"/>
                <a:gd name="connsiteX281" fmla="*/ 814218 w 844369"/>
                <a:gd name="connsiteY281" fmla="*/ 120724 h 144705"/>
                <a:gd name="connsiteX282" fmla="*/ 741574 w 844369"/>
                <a:gd name="connsiteY282" fmla="*/ 120724 h 144705"/>
                <a:gd name="connsiteX283" fmla="*/ 730980 w 844369"/>
                <a:gd name="connsiteY283" fmla="*/ 112924 h 144705"/>
                <a:gd name="connsiteX284" fmla="*/ 730980 w 844369"/>
                <a:gd name="connsiteY284" fmla="*/ 54367 h 144705"/>
                <a:gd name="connsiteX285" fmla="*/ 708046 w 844369"/>
                <a:gd name="connsiteY285" fmla="*/ 35391 h 144705"/>
                <a:gd name="connsiteX286" fmla="*/ 700595 w 844369"/>
                <a:gd name="connsiteY286" fmla="*/ 35391 h 144705"/>
                <a:gd name="connsiteX287" fmla="*/ 700595 w 844369"/>
                <a:gd name="connsiteY287" fmla="*/ 83354 h 144705"/>
                <a:gd name="connsiteX288" fmla="*/ 700595 w 844369"/>
                <a:gd name="connsiteY288" fmla="*/ 83354 h 144705"/>
                <a:gd name="connsiteX289" fmla="*/ 737150 w 844369"/>
                <a:gd name="connsiteY289" fmla="*/ 0 h 144705"/>
                <a:gd name="connsiteX290" fmla="*/ 807815 w 844369"/>
                <a:gd name="connsiteY290" fmla="*/ 0 h 144705"/>
                <a:gd name="connsiteX291" fmla="*/ 807815 w 844369"/>
                <a:gd name="connsiteY291" fmla="*/ 24564 h 144705"/>
                <a:gd name="connsiteX292" fmla="*/ 737150 w 844369"/>
                <a:gd name="connsiteY292" fmla="*/ 24564 h 144705"/>
                <a:gd name="connsiteX293" fmla="*/ 737150 w 844369"/>
                <a:gd name="connsiteY293" fmla="*/ 0 h 144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</a:cxnLst>
              <a:rect l="l" t="t" r="r" b="b"/>
              <a:pathLst>
                <a:path w="844369" h="144705">
                  <a:moveTo>
                    <a:pt x="9313" y="120608"/>
                  </a:moveTo>
                  <a:lnTo>
                    <a:pt x="9313" y="66008"/>
                  </a:lnTo>
                  <a:cubicBezTo>
                    <a:pt x="9313" y="48429"/>
                    <a:pt x="28638" y="35041"/>
                    <a:pt x="44937" y="35041"/>
                  </a:cubicBezTo>
                  <a:lnTo>
                    <a:pt x="152622" y="35041"/>
                  </a:lnTo>
                  <a:lnTo>
                    <a:pt x="152622" y="144473"/>
                  </a:lnTo>
                  <a:lnTo>
                    <a:pt x="123052" y="144473"/>
                  </a:lnTo>
                  <a:lnTo>
                    <a:pt x="123052" y="58907"/>
                  </a:lnTo>
                  <a:lnTo>
                    <a:pt x="52970" y="58907"/>
                  </a:lnTo>
                  <a:cubicBezTo>
                    <a:pt x="47498" y="58907"/>
                    <a:pt x="39000" y="67522"/>
                    <a:pt x="39000" y="72877"/>
                  </a:cubicBezTo>
                  <a:lnTo>
                    <a:pt x="39000" y="109781"/>
                  </a:lnTo>
                  <a:lnTo>
                    <a:pt x="39000" y="109897"/>
                  </a:lnTo>
                  <a:lnTo>
                    <a:pt x="39000" y="127942"/>
                  </a:lnTo>
                  <a:cubicBezTo>
                    <a:pt x="39000" y="134810"/>
                    <a:pt x="33994" y="144589"/>
                    <a:pt x="27358" y="144589"/>
                  </a:cubicBezTo>
                  <a:lnTo>
                    <a:pt x="0" y="144589"/>
                  </a:lnTo>
                  <a:cubicBezTo>
                    <a:pt x="8266" y="143309"/>
                    <a:pt x="9313" y="129688"/>
                    <a:pt x="9313" y="120608"/>
                  </a:cubicBezTo>
                  <a:lnTo>
                    <a:pt x="9313" y="120608"/>
                  </a:lnTo>
                  <a:close/>
                  <a:moveTo>
                    <a:pt x="646811" y="80327"/>
                  </a:moveTo>
                  <a:lnTo>
                    <a:pt x="646811" y="70781"/>
                  </a:lnTo>
                  <a:cubicBezTo>
                    <a:pt x="646811" y="64378"/>
                    <a:pt x="641572" y="59140"/>
                    <a:pt x="635169" y="59140"/>
                  </a:cubicBezTo>
                  <a:lnTo>
                    <a:pt x="574516" y="59140"/>
                  </a:lnTo>
                  <a:lnTo>
                    <a:pt x="574050" y="59140"/>
                  </a:lnTo>
                  <a:lnTo>
                    <a:pt x="573934" y="59140"/>
                  </a:lnTo>
                  <a:lnTo>
                    <a:pt x="573468" y="59140"/>
                  </a:lnTo>
                  <a:lnTo>
                    <a:pt x="573352" y="59140"/>
                  </a:lnTo>
                  <a:lnTo>
                    <a:pt x="573235" y="59140"/>
                  </a:lnTo>
                  <a:lnTo>
                    <a:pt x="573235" y="59140"/>
                  </a:lnTo>
                  <a:lnTo>
                    <a:pt x="573119" y="59140"/>
                  </a:lnTo>
                  <a:lnTo>
                    <a:pt x="573003" y="59140"/>
                  </a:lnTo>
                  <a:lnTo>
                    <a:pt x="572886" y="59140"/>
                  </a:lnTo>
                  <a:lnTo>
                    <a:pt x="572420" y="59256"/>
                  </a:lnTo>
                  <a:cubicBezTo>
                    <a:pt x="571955" y="59372"/>
                    <a:pt x="571489" y="59372"/>
                    <a:pt x="571024" y="59605"/>
                  </a:cubicBezTo>
                  <a:lnTo>
                    <a:pt x="570907" y="59605"/>
                  </a:lnTo>
                  <a:lnTo>
                    <a:pt x="570907" y="59605"/>
                  </a:lnTo>
                  <a:lnTo>
                    <a:pt x="570791" y="59605"/>
                  </a:lnTo>
                  <a:lnTo>
                    <a:pt x="570674" y="59605"/>
                  </a:lnTo>
                  <a:lnTo>
                    <a:pt x="570558" y="59605"/>
                  </a:lnTo>
                  <a:lnTo>
                    <a:pt x="570441" y="59605"/>
                  </a:lnTo>
                  <a:lnTo>
                    <a:pt x="570325" y="59605"/>
                  </a:lnTo>
                  <a:lnTo>
                    <a:pt x="570209" y="59605"/>
                  </a:lnTo>
                  <a:lnTo>
                    <a:pt x="570092" y="59605"/>
                  </a:lnTo>
                  <a:lnTo>
                    <a:pt x="569976" y="59722"/>
                  </a:lnTo>
                  <a:lnTo>
                    <a:pt x="569859" y="59838"/>
                  </a:lnTo>
                  <a:lnTo>
                    <a:pt x="569743" y="59955"/>
                  </a:lnTo>
                  <a:lnTo>
                    <a:pt x="569743" y="59955"/>
                  </a:lnTo>
                  <a:cubicBezTo>
                    <a:pt x="569626" y="60071"/>
                    <a:pt x="569277" y="60304"/>
                    <a:pt x="569161" y="60420"/>
                  </a:cubicBezTo>
                  <a:lnTo>
                    <a:pt x="569161" y="60420"/>
                  </a:lnTo>
                  <a:cubicBezTo>
                    <a:pt x="569044" y="60537"/>
                    <a:pt x="568695" y="60769"/>
                    <a:pt x="568579" y="60886"/>
                  </a:cubicBezTo>
                  <a:lnTo>
                    <a:pt x="568579" y="60886"/>
                  </a:lnTo>
                  <a:lnTo>
                    <a:pt x="568462" y="61002"/>
                  </a:lnTo>
                  <a:lnTo>
                    <a:pt x="568462" y="61002"/>
                  </a:lnTo>
                  <a:lnTo>
                    <a:pt x="568346" y="61119"/>
                  </a:lnTo>
                  <a:lnTo>
                    <a:pt x="568229" y="61119"/>
                  </a:lnTo>
                  <a:lnTo>
                    <a:pt x="568229" y="61119"/>
                  </a:lnTo>
                  <a:lnTo>
                    <a:pt x="568113" y="61235"/>
                  </a:lnTo>
                  <a:lnTo>
                    <a:pt x="567764" y="61584"/>
                  </a:lnTo>
                  <a:lnTo>
                    <a:pt x="567415" y="61934"/>
                  </a:lnTo>
                  <a:lnTo>
                    <a:pt x="567065" y="62283"/>
                  </a:lnTo>
                  <a:lnTo>
                    <a:pt x="566949" y="62399"/>
                  </a:lnTo>
                  <a:lnTo>
                    <a:pt x="566949" y="62399"/>
                  </a:lnTo>
                  <a:lnTo>
                    <a:pt x="566833" y="62516"/>
                  </a:lnTo>
                  <a:lnTo>
                    <a:pt x="566833" y="62516"/>
                  </a:lnTo>
                  <a:lnTo>
                    <a:pt x="566716" y="62632"/>
                  </a:lnTo>
                  <a:lnTo>
                    <a:pt x="566716" y="62632"/>
                  </a:lnTo>
                  <a:lnTo>
                    <a:pt x="566600" y="62749"/>
                  </a:lnTo>
                  <a:lnTo>
                    <a:pt x="566600" y="62749"/>
                  </a:lnTo>
                  <a:cubicBezTo>
                    <a:pt x="566134" y="63331"/>
                    <a:pt x="565785" y="64029"/>
                    <a:pt x="565552" y="64611"/>
                  </a:cubicBezTo>
                  <a:lnTo>
                    <a:pt x="565552" y="64611"/>
                  </a:lnTo>
                  <a:lnTo>
                    <a:pt x="565435" y="64728"/>
                  </a:lnTo>
                  <a:lnTo>
                    <a:pt x="565435" y="64728"/>
                  </a:lnTo>
                  <a:lnTo>
                    <a:pt x="565319" y="64844"/>
                  </a:lnTo>
                  <a:lnTo>
                    <a:pt x="565319" y="64844"/>
                  </a:lnTo>
                  <a:lnTo>
                    <a:pt x="565203" y="64960"/>
                  </a:lnTo>
                  <a:lnTo>
                    <a:pt x="565203" y="64960"/>
                  </a:lnTo>
                  <a:lnTo>
                    <a:pt x="565086" y="65426"/>
                  </a:lnTo>
                  <a:lnTo>
                    <a:pt x="565086" y="65426"/>
                  </a:lnTo>
                  <a:cubicBezTo>
                    <a:pt x="564621" y="66707"/>
                    <a:pt x="564504" y="67871"/>
                    <a:pt x="564504" y="69151"/>
                  </a:cubicBezTo>
                  <a:lnTo>
                    <a:pt x="564504" y="78698"/>
                  </a:lnTo>
                  <a:lnTo>
                    <a:pt x="648091" y="78698"/>
                  </a:lnTo>
                  <a:lnTo>
                    <a:pt x="648091" y="80327"/>
                  </a:lnTo>
                  <a:close/>
                  <a:moveTo>
                    <a:pt x="574283" y="120608"/>
                  </a:moveTo>
                  <a:cubicBezTo>
                    <a:pt x="607928" y="120608"/>
                    <a:pt x="634005" y="120608"/>
                    <a:pt x="667649" y="120608"/>
                  </a:cubicBezTo>
                  <a:lnTo>
                    <a:pt x="670327" y="120608"/>
                  </a:lnTo>
                  <a:lnTo>
                    <a:pt x="670327" y="144589"/>
                  </a:lnTo>
                  <a:cubicBezTo>
                    <a:pt x="633888" y="144589"/>
                    <a:pt x="605134" y="144589"/>
                    <a:pt x="568695" y="144589"/>
                  </a:cubicBezTo>
                  <a:cubicBezTo>
                    <a:pt x="552397" y="144589"/>
                    <a:pt x="533072" y="131202"/>
                    <a:pt x="533072" y="113623"/>
                  </a:cubicBezTo>
                  <a:lnTo>
                    <a:pt x="533072" y="66008"/>
                  </a:lnTo>
                  <a:cubicBezTo>
                    <a:pt x="533072" y="48429"/>
                    <a:pt x="552397" y="35041"/>
                    <a:pt x="568695" y="35041"/>
                  </a:cubicBezTo>
                  <a:lnTo>
                    <a:pt x="640757" y="35041"/>
                  </a:lnTo>
                  <a:lnTo>
                    <a:pt x="641572" y="35041"/>
                  </a:lnTo>
                  <a:lnTo>
                    <a:pt x="642387" y="35041"/>
                  </a:lnTo>
                  <a:lnTo>
                    <a:pt x="643202" y="35041"/>
                  </a:lnTo>
                  <a:lnTo>
                    <a:pt x="644017" y="35041"/>
                  </a:lnTo>
                  <a:cubicBezTo>
                    <a:pt x="644482" y="35041"/>
                    <a:pt x="645064" y="35158"/>
                    <a:pt x="645530" y="35158"/>
                  </a:cubicBezTo>
                  <a:lnTo>
                    <a:pt x="646345" y="35274"/>
                  </a:lnTo>
                  <a:cubicBezTo>
                    <a:pt x="646811" y="35274"/>
                    <a:pt x="647393" y="35391"/>
                    <a:pt x="647858" y="35624"/>
                  </a:cubicBezTo>
                  <a:lnTo>
                    <a:pt x="649372" y="35973"/>
                  </a:lnTo>
                  <a:lnTo>
                    <a:pt x="650187" y="36089"/>
                  </a:lnTo>
                  <a:lnTo>
                    <a:pt x="651002" y="36206"/>
                  </a:lnTo>
                  <a:lnTo>
                    <a:pt x="652515" y="36671"/>
                  </a:lnTo>
                  <a:cubicBezTo>
                    <a:pt x="652981" y="36788"/>
                    <a:pt x="653563" y="37020"/>
                    <a:pt x="654028" y="37253"/>
                  </a:cubicBezTo>
                  <a:cubicBezTo>
                    <a:pt x="654494" y="37370"/>
                    <a:pt x="655076" y="37719"/>
                    <a:pt x="655542" y="37835"/>
                  </a:cubicBezTo>
                  <a:cubicBezTo>
                    <a:pt x="656823" y="38417"/>
                    <a:pt x="657987" y="39116"/>
                    <a:pt x="659267" y="39698"/>
                  </a:cubicBezTo>
                  <a:cubicBezTo>
                    <a:pt x="661479" y="40979"/>
                    <a:pt x="663458" y="42376"/>
                    <a:pt x="665321" y="43889"/>
                  </a:cubicBezTo>
                  <a:cubicBezTo>
                    <a:pt x="666369" y="44820"/>
                    <a:pt x="667300" y="45752"/>
                    <a:pt x="668231" y="46683"/>
                  </a:cubicBezTo>
                  <a:cubicBezTo>
                    <a:pt x="668697" y="47149"/>
                    <a:pt x="669046" y="47498"/>
                    <a:pt x="669279" y="47964"/>
                  </a:cubicBezTo>
                  <a:cubicBezTo>
                    <a:pt x="669861" y="48779"/>
                    <a:pt x="670676" y="49710"/>
                    <a:pt x="671258" y="50408"/>
                  </a:cubicBezTo>
                  <a:cubicBezTo>
                    <a:pt x="672073" y="51456"/>
                    <a:pt x="672655" y="52620"/>
                    <a:pt x="673237" y="53784"/>
                  </a:cubicBezTo>
                  <a:cubicBezTo>
                    <a:pt x="673587" y="54367"/>
                    <a:pt x="674052" y="55181"/>
                    <a:pt x="674285" y="55996"/>
                  </a:cubicBezTo>
                  <a:cubicBezTo>
                    <a:pt x="674401" y="56462"/>
                    <a:pt x="674751" y="56928"/>
                    <a:pt x="674867" y="57510"/>
                  </a:cubicBezTo>
                  <a:cubicBezTo>
                    <a:pt x="675333" y="58790"/>
                    <a:pt x="675682" y="59955"/>
                    <a:pt x="675798" y="61352"/>
                  </a:cubicBezTo>
                  <a:lnTo>
                    <a:pt x="675915" y="62166"/>
                  </a:lnTo>
                  <a:cubicBezTo>
                    <a:pt x="675915" y="62632"/>
                    <a:pt x="676031" y="63214"/>
                    <a:pt x="676031" y="63680"/>
                  </a:cubicBezTo>
                  <a:lnTo>
                    <a:pt x="676031" y="64495"/>
                  </a:lnTo>
                  <a:lnTo>
                    <a:pt x="676031" y="82423"/>
                  </a:lnTo>
                  <a:cubicBezTo>
                    <a:pt x="675915" y="93366"/>
                    <a:pt x="665787" y="103611"/>
                    <a:pt x="653563" y="103262"/>
                  </a:cubicBezTo>
                  <a:lnTo>
                    <a:pt x="562409" y="103262"/>
                  </a:lnTo>
                  <a:lnTo>
                    <a:pt x="562409" y="108267"/>
                  </a:lnTo>
                  <a:cubicBezTo>
                    <a:pt x="562641" y="115369"/>
                    <a:pt x="567880" y="120608"/>
                    <a:pt x="574283" y="120608"/>
                  </a:cubicBezTo>
                  <a:lnTo>
                    <a:pt x="574283" y="120608"/>
                  </a:lnTo>
                  <a:close/>
                  <a:moveTo>
                    <a:pt x="299540" y="35158"/>
                  </a:moveTo>
                  <a:lnTo>
                    <a:pt x="306176" y="35158"/>
                  </a:lnTo>
                  <a:lnTo>
                    <a:pt x="306176" y="35158"/>
                  </a:lnTo>
                  <a:lnTo>
                    <a:pt x="315373" y="35158"/>
                  </a:lnTo>
                  <a:cubicBezTo>
                    <a:pt x="328877" y="35158"/>
                    <a:pt x="338074" y="45170"/>
                    <a:pt x="338074" y="58674"/>
                  </a:cubicBezTo>
                  <a:lnTo>
                    <a:pt x="338074" y="144706"/>
                  </a:lnTo>
                  <a:lnTo>
                    <a:pt x="307922" y="144706"/>
                  </a:lnTo>
                  <a:lnTo>
                    <a:pt x="307922" y="60769"/>
                  </a:lnTo>
                  <a:lnTo>
                    <a:pt x="226430" y="140515"/>
                  </a:lnTo>
                  <a:cubicBezTo>
                    <a:pt x="222705" y="144124"/>
                    <a:pt x="220493" y="144589"/>
                    <a:pt x="218630" y="144589"/>
                  </a:cubicBezTo>
                  <a:lnTo>
                    <a:pt x="198840" y="144589"/>
                  </a:lnTo>
                  <a:cubicBezTo>
                    <a:pt x="185335" y="144589"/>
                    <a:pt x="176138" y="134578"/>
                    <a:pt x="176138" y="121073"/>
                  </a:cubicBezTo>
                  <a:lnTo>
                    <a:pt x="176138" y="35041"/>
                  </a:lnTo>
                  <a:lnTo>
                    <a:pt x="206290" y="35041"/>
                  </a:lnTo>
                  <a:lnTo>
                    <a:pt x="206290" y="120957"/>
                  </a:lnTo>
                  <a:lnTo>
                    <a:pt x="283009" y="45519"/>
                  </a:lnTo>
                  <a:cubicBezTo>
                    <a:pt x="286851" y="41677"/>
                    <a:pt x="291391" y="36671"/>
                    <a:pt x="296862" y="35391"/>
                  </a:cubicBezTo>
                  <a:cubicBezTo>
                    <a:pt x="296397" y="35274"/>
                    <a:pt x="296047" y="35274"/>
                    <a:pt x="295582" y="35274"/>
                  </a:cubicBezTo>
                  <a:lnTo>
                    <a:pt x="298259" y="35274"/>
                  </a:lnTo>
                  <a:cubicBezTo>
                    <a:pt x="298609" y="35158"/>
                    <a:pt x="299074" y="35158"/>
                    <a:pt x="299540" y="35158"/>
                  </a:cubicBezTo>
                  <a:lnTo>
                    <a:pt x="299540" y="35158"/>
                  </a:lnTo>
                  <a:close/>
                  <a:moveTo>
                    <a:pt x="364733" y="83238"/>
                  </a:moveTo>
                  <a:lnTo>
                    <a:pt x="364733" y="114554"/>
                  </a:lnTo>
                  <a:lnTo>
                    <a:pt x="364733" y="115369"/>
                  </a:lnTo>
                  <a:lnTo>
                    <a:pt x="364733" y="116184"/>
                  </a:lnTo>
                  <a:lnTo>
                    <a:pt x="364850" y="116999"/>
                  </a:lnTo>
                  <a:lnTo>
                    <a:pt x="365199" y="118512"/>
                  </a:lnTo>
                  <a:lnTo>
                    <a:pt x="365315" y="119327"/>
                  </a:lnTo>
                  <a:lnTo>
                    <a:pt x="365432" y="120142"/>
                  </a:lnTo>
                  <a:lnTo>
                    <a:pt x="365548" y="120957"/>
                  </a:lnTo>
                  <a:lnTo>
                    <a:pt x="365897" y="121772"/>
                  </a:lnTo>
                  <a:lnTo>
                    <a:pt x="366247" y="122587"/>
                  </a:lnTo>
                  <a:lnTo>
                    <a:pt x="366596" y="123402"/>
                  </a:lnTo>
                  <a:lnTo>
                    <a:pt x="367178" y="124799"/>
                  </a:lnTo>
                  <a:lnTo>
                    <a:pt x="367527" y="125614"/>
                  </a:lnTo>
                  <a:lnTo>
                    <a:pt x="367877" y="126196"/>
                  </a:lnTo>
                  <a:lnTo>
                    <a:pt x="368342" y="126778"/>
                  </a:lnTo>
                  <a:lnTo>
                    <a:pt x="368342" y="126778"/>
                  </a:lnTo>
                  <a:lnTo>
                    <a:pt x="368808" y="127360"/>
                  </a:lnTo>
                  <a:lnTo>
                    <a:pt x="369273" y="127942"/>
                  </a:lnTo>
                  <a:cubicBezTo>
                    <a:pt x="369739" y="128524"/>
                    <a:pt x="370205" y="129222"/>
                    <a:pt x="370670" y="129804"/>
                  </a:cubicBezTo>
                  <a:lnTo>
                    <a:pt x="370670" y="129804"/>
                  </a:lnTo>
                  <a:lnTo>
                    <a:pt x="371718" y="131085"/>
                  </a:lnTo>
                  <a:lnTo>
                    <a:pt x="372766" y="132366"/>
                  </a:lnTo>
                  <a:cubicBezTo>
                    <a:pt x="373115" y="132831"/>
                    <a:pt x="373581" y="133181"/>
                    <a:pt x="373814" y="133413"/>
                  </a:cubicBezTo>
                  <a:lnTo>
                    <a:pt x="374396" y="133996"/>
                  </a:lnTo>
                  <a:lnTo>
                    <a:pt x="374978" y="134578"/>
                  </a:lnTo>
                  <a:lnTo>
                    <a:pt x="376258" y="135625"/>
                  </a:lnTo>
                  <a:lnTo>
                    <a:pt x="376841" y="136091"/>
                  </a:lnTo>
                  <a:lnTo>
                    <a:pt x="377423" y="136557"/>
                  </a:lnTo>
                  <a:lnTo>
                    <a:pt x="378005" y="137022"/>
                  </a:lnTo>
                  <a:lnTo>
                    <a:pt x="378587" y="137488"/>
                  </a:lnTo>
                  <a:lnTo>
                    <a:pt x="379169" y="137954"/>
                  </a:lnTo>
                  <a:lnTo>
                    <a:pt x="379751" y="138419"/>
                  </a:lnTo>
                  <a:lnTo>
                    <a:pt x="379751" y="138419"/>
                  </a:lnTo>
                  <a:lnTo>
                    <a:pt x="380333" y="138885"/>
                  </a:lnTo>
                  <a:lnTo>
                    <a:pt x="381148" y="139351"/>
                  </a:lnTo>
                  <a:lnTo>
                    <a:pt x="381148" y="139351"/>
                  </a:lnTo>
                  <a:lnTo>
                    <a:pt x="381963" y="139816"/>
                  </a:lnTo>
                  <a:lnTo>
                    <a:pt x="381963" y="139816"/>
                  </a:lnTo>
                  <a:lnTo>
                    <a:pt x="382778" y="140282"/>
                  </a:lnTo>
                  <a:lnTo>
                    <a:pt x="383593" y="140631"/>
                  </a:lnTo>
                  <a:lnTo>
                    <a:pt x="384408" y="140981"/>
                  </a:lnTo>
                  <a:lnTo>
                    <a:pt x="385223" y="141330"/>
                  </a:lnTo>
                  <a:lnTo>
                    <a:pt x="386037" y="141679"/>
                  </a:lnTo>
                  <a:lnTo>
                    <a:pt x="387551" y="142261"/>
                  </a:lnTo>
                  <a:lnTo>
                    <a:pt x="388366" y="142610"/>
                  </a:lnTo>
                  <a:lnTo>
                    <a:pt x="389181" y="142960"/>
                  </a:lnTo>
                  <a:lnTo>
                    <a:pt x="389996" y="143309"/>
                  </a:lnTo>
                  <a:lnTo>
                    <a:pt x="389996" y="143309"/>
                  </a:lnTo>
                  <a:lnTo>
                    <a:pt x="390811" y="143425"/>
                  </a:lnTo>
                  <a:lnTo>
                    <a:pt x="391625" y="143542"/>
                  </a:lnTo>
                  <a:lnTo>
                    <a:pt x="393139" y="143891"/>
                  </a:lnTo>
                  <a:lnTo>
                    <a:pt x="393954" y="144007"/>
                  </a:lnTo>
                  <a:lnTo>
                    <a:pt x="394769" y="144124"/>
                  </a:lnTo>
                  <a:lnTo>
                    <a:pt x="395584" y="144240"/>
                  </a:lnTo>
                  <a:lnTo>
                    <a:pt x="395584" y="144240"/>
                  </a:lnTo>
                  <a:lnTo>
                    <a:pt x="396399" y="144357"/>
                  </a:lnTo>
                  <a:lnTo>
                    <a:pt x="397213" y="144357"/>
                  </a:lnTo>
                  <a:lnTo>
                    <a:pt x="398028" y="144357"/>
                  </a:lnTo>
                  <a:lnTo>
                    <a:pt x="398028" y="144357"/>
                  </a:lnTo>
                  <a:lnTo>
                    <a:pt x="399542" y="144473"/>
                  </a:lnTo>
                  <a:lnTo>
                    <a:pt x="518170" y="144473"/>
                  </a:lnTo>
                  <a:lnTo>
                    <a:pt x="518170" y="120608"/>
                  </a:lnTo>
                  <a:lnTo>
                    <a:pt x="508508" y="120608"/>
                  </a:lnTo>
                  <a:lnTo>
                    <a:pt x="508508" y="35041"/>
                  </a:lnTo>
                  <a:lnTo>
                    <a:pt x="478356" y="35041"/>
                  </a:lnTo>
                  <a:lnTo>
                    <a:pt x="478356" y="120608"/>
                  </a:lnTo>
                  <a:lnTo>
                    <a:pt x="405712" y="120608"/>
                  </a:lnTo>
                  <a:cubicBezTo>
                    <a:pt x="400706" y="120491"/>
                    <a:pt x="396631" y="117232"/>
                    <a:pt x="395118" y="112808"/>
                  </a:cubicBezTo>
                  <a:lnTo>
                    <a:pt x="395118" y="54134"/>
                  </a:lnTo>
                  <a:cubicBezTo>
                    <a:pt x="395118" y="40629"/>
                    <a:pt x="385805" y="35158"/>
                    <a:pt x="372184" y="35158"/>
                  </a:cubicBezTo>
                  <a:lnTo>
                    <a:pt x="364733" y="35158"/>
                  </a:lnTo>
                  <a:lnTo>
                    <a:pt x="364733" y="70781"/>
                  </a:lnTo>
                  <a:lnTo>
                    <a:pt x="364733" y="83238"/>
                  </a:lnTo>
                  <a:close/>
                  <a:moveTo>
                    <a:pt x="700595" y="83238"/>
                  </a:moveTo>
                  <a:lnTo>
                    <a:pt x="700595" y="113739"/>
                  </a:lnTo>
                  <a:lnTo>
                    <a:pt x="700595" y="114554"/>
                  </a:lnTo>
                  <a:lnTo>
                    <a:pt x="700595" y="115369"/>
                  </a:lnTo>
                  <a:lnTo>
                    <a:pt x="700595" y="116184"/>
                  </a:lnTo>
                  <a:lnTo>
                    <a:pt x="700712" y="116999"/>
                  </a:lnTo>
                  <a:lnTo>
                    <a:pt x="700828" y="117814"/>
                  </a:lnTo>
                  <a:lnTo>
                    <a:pt x="700944" y="118629"/>
                  </a:lnTo>
                  <a:lnTo>
                    <a:pt x="701061" y="119443"/>
                  </a:lnTo>
                  <a:lnTo>
                    <a:pt x="701177" y="120258"/>
                  </a:lnTo>
                  <a:lnTo>
                    <a:pt x="701294" y="121073"/>
                  </a:lnTo>
                  <a:lnTo>
                    <a:pt x="701643" y="121888"/>
                  </a:lnTo>
                  <a:lnTo>
                    <a:pt x="701992" y="122703"/>
                  </a:lnTo>
                  <a:lnTo>
                    <a:pt x="702341" y="123518"/>
                  </a:lnTo>
                  <a:lnTo>
                    <a:pt x="702923" y="124915"/>
                  </a:lnTo>
                  <a:lnTo>
                    <a:pt x="703273" y="125730"/>
                  </a:lnTo>
                  <a:lnTo>
                    <a:pt x="704088" y="127127"/>
                  </a:lnTo>
                  <a:lnTo>
                    <a:pt x="704088" y="127127"/>
                  </a:lnTo>
                  <a:lnTo>
                    <a:pt x="704903" y="128524"/>
                  </a:lnTo>
                  <a:cubicBezTo>
                    <a:pt x="705368" y="129106"/>
                    <a:pt x="705834" y="129804"/>
                    <a:pt x="706300" y="130387"/>
                  </a:cubicBezTo>
                  <a:lnTo>
                    <a:pt x="706300" y="130387"/>
                  </a:lnTo>
                  <a:lnTo>
                    <a:pt x="706765" y="130969"/>
                  </a:lnTo>
                  <a:lnTo>
                    <a:pt x="707231" y="131551"/>
                  </a:lnTo>
                  <a:lnTo>
                    <a:pt x="707697" y="132133"/>
                  </a:lnTo>
                  <a:lnTo>
                    <a:pt x="708279" y="132715"/>
                  </a:lnTo>
                  <a:cubicBezTo>
                    <a:pt x="708744" y="133181"/>
                    <a:pt x="709094" y="133530"/>
                    <a:pt x="709326" y="133763"/>
                  </a:cubicBezTo>
                  <a:lnTo>
                    <a:pt x="710607" y="134810"/>
                  </a:lnTo>
                  <a:lnTo>
                    <a:pt x="711189" y="135276"/>
                  </a:lnTo>
                  <a:lnTo>
                    <a:pt x="711771" y="135742"/>
                  </a:lnTo>
                  <a:lnTo>
                    <a:pt x="713052" y="136789"/>
                  </a:lnTo>
                  <a:lnTo>
                    <a:pt x="713634" y="137255"/>
                  </a:lnTo>
                  <a:lnTo>
                    <a:pt x="714216" y="137721"/>
                  </a:lnTo>
                  <a:lnTo>
                    <a:pt x="714798" y="138186"/>
                  </a:lnTo>
                  <a:lnTo>
                    <a:pt x="715380" y="138652"/>
                  </a:lnTo>
                  <a:lnTo>
                    <a:pt x="716195" y="139118"/>
                  </a:lnTo>
                  <a:lnTo>
                    <a:pt x="717010" y="139584"/>
                  </a:lnTo>
                  <a:lnTo>
                    <a:pt x="717010" y="139584"/>
                  </a:lnTo>
                  <a:lnTo>
                    <a:pt x="717825" y="140049"/>
                  </a:lnTo>
                  <a:lnTo>
                    <a:pt x="718640" y="140515"/>
                  </a:lnTo>
                  <a:lnTo>
                    <a:pt x="719455" y="140864"/>
                  </a:lnTo>
                  <a:lnTo>
                    <a:pt x="720270" y="141213"/>
                  </a:lnTo>
                  <a:lnTo>
                    <a:pt x="721085" y="141563"/>
                  </a:lnTo>
                  <a:lnTo>
                    <a:pt x="721899" y="141912"/>
                  </a:lnTo>
                  <a:lnTo>
                    <a:pt x="723413" y="142494"/>
                  </a:lnTo>
                  <a:lnTo>
                    <a:pt x="724228" y="142843"/>
                  </a:lnTo>
                  <a:lnTo>
                    <a:pt x="725043" y="143192"/>
                  </a:lnTo>
                  <a:lnTo>
                    <a:pt x="725858" y="143542"/>
                  </a:lnTo>
                  <a:lnTo>
                    <a:pt x="726672" y="143658"/>
                  </a:lnTo>
                  <a:lnTo>
                    <a:pt x="727487" y="143774"/>
                  </a:lnTo>
                  <a:lnTo>
                    <a:pt x="729001" y="144124"/>
                  </a:lnTo>
                  <a:lnTo>
                    <a:pt x="729816" y="144240"/>
                  </a:lnTo>
                  <a:lnTo>
                    <a:pt x="729816" y="144240"/>
                  </a:lnTo>
                  <a:lnTo>
                    <a:pt x="730631" y="144357"/>
                  </a:lnTo>
                  <a:lnTo>
                    <a:pt x="730631" y="144357"/>
                  </a:lnTo>
                  <a:lnTo>
                    <a:pt x="731446" y="144473"/>
                  </a:lnTo>
                  <a:lnTo>
                    <a:pt x="732261" y="144589"/>
                  </a:lnTo>
                  <a:lnTo>
                    <a:pt x="733075" y="144589"/>
                  </a:lnTo>
                  <a:lnTo>
                    <a:pt x="733890" y="144589"/>
                  </a:lnTo>
                  <a:lnTo>
                    <a:pt x="733890" y="144589"/>
                  </a:lnTo>
                  <a:lnTo>
                    <a:pt x="735404" y="144706"/>
                  </a:lnTo>
                  <a:lnTo>
                    <a:pt x="808281" y="144706"/>
                  </a:lnTo>
                  <a:lnTo>
                    <a:pt x="808281" y="144706"/>
                  </a:lnTo>
                  <a:lnTo>
                    <a:pt x="814218" y="144706"/>
                  </a:lnTo>
                  <a:lnTo>
                    <a:pt x="814218" y="144706"/>
                  </a:lnTo>
                  <a:lnTo>
                    <a:pt x="844370" y="144706"/>
                  </a:lnTo>
                  <a:lnTo>
                    <a:pt x="844370" y="35274"/>
                  </a:lnTo>
                  <a:lnTo>
                    <a:pt x="814218" y="35274"/>
                  </a:lnTo>
                  <a:lnTo>
                    <a:pt x="814218" y="120724"/>
                  </a:lnTo>
                  <a:lnTo>
                    <a:pt x="741574" y="120724"/>
                  </a:lnTo>
                  <a:cubicBezTo>
                    <a:pt x="736568" y="120608"/>
                    <a:pt x="732493" y="117348"/>
                    <a:pt x="730980" y="112924"/>
                  </a:cubicBezTo>
                  <a:lnTo>
                    <a:pt x="730980" y="54367"/>
                  </a:lnTo>
                  <a:cubicBezTo>
                    <a:pt x="730980" y="40862"/>
                    <a:pt x="721667" y="35391"/>
                    <a:pt x="708046" y="35391"/>
                  </a:cubicBezTo>
                  <a:lnTo>
                    <a:pt x="700595" y="35391"/>
                  </a:lnTo>
                  <a:lnTo>
                    <a:pt x="700595" y="83354"/>
                  </a:lnTo>
                  <a:lnTo>
                    <a:pt x="700595" y="83354"/>
                  </a:lnTo>
                  <a:close/>
                  <a:moveTo>
                    <a:pt x="737150" y="0"/>
                  </a:moveTo>
                  <a:lnTo>
                    <a:pt x="807815" y="0"/>
                  </a:lnTo>
                  <a:lnTo>
                    <a:pt x="807815" y="24564"/>
                  </a:lnTo>
                  <a:lnTo>
                    <a:pt x="737150" y="24564"/>
                  </a:lnTo>
                  <a:lnTo>
                    <a:pt x="737150" y="0"/>
                  </a:lnTo>
                  <a:close/>
                </a:path>
              </a:pathLst>
            </a:custGeom>
            <a:grpFill/>
            <a:ln w="11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2E4C9565-9D48-42BD-B328-7C03B4F3B3FA}"/>
                </a:ext>
              </a:extLst>
            </p:cNvPr>
            <p:cNvSpPr/>
            <p:nvPr/>
          </p:nvSpPr>
          <p:spPr>
            <a:xfrm>
              <a:off x="10929788" y="5640905"/>
              <a:ext cx="109198" cy="488949"/>
            </a:xfrm>
            <a:custGeom>
              <a:avLst/>
              <a:gdLst>
                <a:gd name="connsiteX0" fmla="*/ 109199 w 109198"/>
                <a:gd name="connsiteY0" fmla="*/ 0 h 488949"/>
                <a:gd name="connsiteX1" fmla="*/ 109199 w 109198"/>
                <a:gd name="connsiteY1" fmla="*/ 488950 h 488949"/>
                <a:gd name="connsiteX2" fmla="*/ 0 w 109198"/>
                <a:gd name="connsiteY2" fmla="*/ 488950 h 488949"/>
                <a:gd name="connsiteX3" fmla="*/ 8615 w 109198"/>
                <a:gd name="connsiteY3" fmla="*/ 34343 h 488949"/>
                <a:gd name="connsiteX4" fmla="*/ 109199 w 109198"/>
                <a:gd name="connsiteY4" fmla="*/ 0 h 488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198" h="488949">
                  <a:moveTo>
                    <a:pt x="109199" y="0"/>
                  </a:moveTo>
                  <a:lnTo>
                    <a:pt x="109199" y="488950"/>
                  </a:lnTo>
                  <a:lnTo>
                    <a:pt x="0" y="488950"/>
                  </a:lnTo>
                  <a:lnTo>
                    <a:pt x="8615" y="34343"/>
                  </a:lnTo>
                  <a:lnTo>
                    <a:pt x="109199" y="0"/>
                  </a:lnTo>
                  <a:close/>
                </a:path>
              </a:pathLst>
            </a:custGeom>
            <a:grpFill/>
            <a:ln w="11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4CC17328-B4A6-4EE1-83B8-9BE81D86194E}"/>
                </a:ext>
              </a:extLst>
            </p:cNvPr>
            <p:cNvSpPr/>
            <p:nvPr/>
          </p:nvSpPr>
          <p:spPr>
            <a:xfrm>
              <a:off x="10765292" y="5688403"/>
              <a:ext cx="126661" cy="441568"/>
            </a:xfrm>
            <a:custGeom>
              <a:avLst/>
              <a:gdLst>
                <a:gd name="connsiteX0" fmla="*/ 126661 w 126661"/>
                <a:gd name="connsiteY0" fmla="*/ 0 h 441568"/>
                <a:gd name="connsiteX1" fmla="*/ 103145 w 126661"/>
                <a:gd name="connsiteY1" fmla="*/ 441568 h 441568"/>
                <a:gd name="connsiteX2" fmla="*/ 5588 w 126661"/>
                <a:gd name="connsiteY2" fmla="*/ 441568 h 441568"/>
                <a:gd name="connsiteX3" fmla="*/ 0 w 126661"/>
                <a:gd name="connsiteY3" fmla="*/ 38534 h 441568"/>
                <a:gd name="connsiteX4" fmla="*/ 126661 w 126661"/>
                <a:gd name="connsiteY4" fmla="*/ 0 h 441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661" h="441568">
                  <a:moveTo>
                    <a:pt x="126661" y="0"/>
                  </a:moveTo>
                  <a:lnTo>
                    <a:pt x="103145" y="441568"/>
                  </a:lnTo>
                  <a:lnTo>
                    <a:pt x="5588" y="441568"/>
                  </a:lnTo>
                  <a:lnTo>
                    <a:pt x="0" y="38534"/>
                  </a:lnTo>
                  <a:lnTo>
                    <a:pt x="126661" y="0"/>
                  </a:lnTo>
                  <a:close/>
                </a:path>
              </a:pathLst>
            </a:custGeom>
            <a:grpFill/>
            <a:ln w="11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437D3361-5F0E-4E18-B80C-B8E6D6B9A1D3}"/>
                </a:ext>
              </a:extLst>
            </p:cNvPr>
            <p:cNvSpPr/>
            <p:nvPr/>
          </p:nvSpPr>
          <p:spPr>
            <a:xfrm>
              <a:off x="10629666" y="5744632"/>
              <a:ext cx="106754" cy="385222"/>
            </a:xfrm>
            <a:custGeom>
              <a:avLst/>
              <a:gdLst>
                <a:gd name="connsiteX0" fmla="*/ 106754 w 106754"/>
                <a:gd name="connsiteY0" fmla="*/ 385222 h 385222"/>
                <a:gd name="connsiteX1" fmla="*/ 76719 w 106754"/>
                <a:gd name="connsiteY1" fmla="*/ 0 h 385222"/>
                <a:gd name="connsiteX2" fmla="*/ 0 w 106754"/>
                <a:gd name="connsiteY2" fmla="*/ 23400 h 385222"/>
                <a:gd name="connsiteX3" fmla="*/ 582 w 106754"/>
                <a:gd name="connsiteY3" fmla="*/ 385222 h 385222"/>
                <a:gd name="connsiteX4" fmla="*/ 106754 w 106754"/>
                <a:gd name="connsiteY4" fmla="*/ 385222 h 385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754" h="385222">
                  <a:moveTo>
                    <a:pt x="106754" y="385222"/>
                  </a:moveTo>
                  <a:lnTo>
                    <a:pt x="76719" y="0"/>
                  </a:lnTo>
                  <a:lnTo>
                    <a:pt x="0" y="23400"/>
                  </a:lnTo>
                  <a:lnTo>
                    <a:pt x="582" y="385222"/>
                  </a:lnTo>
                  <a:lnTo>
                    <a:pt x="106754" y="385222"/>
                  </a:lnTo>
                  <a:close/>
                </a:path>
              </a:pathLst>
            </a:custGeom>
            <a:grpFill/>
            <a:ln w="11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37267D30-8241-4A77-865F-EF2EA0A0BFC2}"/>
                </a:ext>
              </a:extLst>
            </p:cNvPr>
            <p:cNvSpPr/>
            <p:nvPr/>
          </p:nvSpPr>
          <p:spPr>
            <a:xfrm>
              <a:off x="10455274" y="5772223"/>
              <a:ext cx="160771" cy="357631"/>
            </a:xfrm>
            <a:custGeom>
              <a:avLst/>
              <a:gdLst>
                <a:gd name="connsiteX0" fmla="*/ 160771 w 160771"/>
                <a:gd name="connsiteY0" fmla="*/ 0 h 357631"/>
                <a:gd name="connsiteX1" fmla="*/ 127011 w 160771"/>
                <a:gd name="connsiteY1" fmla="*/ 357632 h 357631"/>
                <a:gd name="connsiteX2" fmla="*/ 0 w 160771"/>
                <a:gd name="connsiteY2" fmla="*/ 357632 h 357631"/>
                <a:gd name="connsiteX3" fmla="*/ 13388 w 160771"/>
                <a:gd name="connsiteY3" fmla="*/ 44704 h 357631"/>
                <a:gd name="connsiteX4" fmla="*/ 160771 w 160771"/>
                <a:gd name="connsiteY4" fmla="*/ 0 h 35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71" h="357631">
                  <a:moveTo>
                    <a:pt x="160771" y="0"/>
                  </a:moveTo>
                  <a:lnTo>
                    <a:pt x="127011" y="357632"/>
                  </a:lnTo>
                  <a:lnTo>
                    <a:pt x="0" y="357632"/>
                  </a:lnTo>
                  <a:lnTo>
                    <a:pt x="13388" y="44704"/>
                  </a:lnTo>
                  <a:lnTo>
                    <a:pt x="160771" y="0"/>
                  </a:lnTo>
                  <a:close/>
                </a:path>
              </a:pathLst>
            </a:custGeom>
            <a:grpFill/>
            <a:ln w="11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505D57AC-EF69-45CC-B815-64100398C9F1}"/>
                </a:ext>
              </a:extLst>
            </p:cNvPr>
            <p:cNvSpPr/>
            <p:nvPr/>
          </p:nvSpPr>
          <p:spPr>
            <a:xfrm>
              <a:off x="10370290" y="5824960"/>
              <a:ext cx="76252" cy="305011"/>
            </a:xfrm>
            <a:custGeom>
              <a:avLst/>
              <a:gdLst>
                <a:gd name="connsiteX0" fmla="*/ 0 w 76252"/>
                <a:gd name="connsiteY0" fmla="*/ 21886 h 305011"/>
                <a:gd name="connsiteX1" fmla="*/ 76253 w 76252"/>
                <a:gd name="connsiteY1" fmla="*/ 0 h 305011"/>
                <a:gd name="connsiteX2" fmla="*/ 45635 w 76252"/>
                <a:gd name="connsiteY2" fmla="*/ 305011 h 305011"/>
                <a:gd name="connsiteX3" fmla="*/ 233 w 76252"/>
                <a:gd name="connsiteY3" fmla="*/ 305011 h 305011"/>
                <a:gd name="connsiteX4" fmla="*/ 0 w 76252"/>
                <a:gd name="connsiteY4" fmla="*/ 21886 h 305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52" h="305011">
                  <a:moveTo>
                    <a:pt x="0" y="21886"/>
                  </a:moveTo>
                  <a:lnTo>
                    <a:pt x="76253" y="0"/>
                  </a:lnTo>
                  <a:lnTo>
                    <a:pt x="45635" y="305011"/>
                  </a:lnTo>
                  <a:lnTo>
                    <a:pt x="233" y="305011"/>
                  </a:lnTo>
                  <a:lnTo>
                    <a:pt x="0" y="21886"/>
                  </a:lnTo>
                  <a:close/>
                </a:path>
              </a:pathLst>
            </a:custGeom>
            <a:grpFill/>
            <a:ln w="11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E5E79D8A-58A2-428E-86E7-59F4B9260E04}"/>
                </a:ext>
              </a:extLst>
            </p:cNvPr>
            <p:cNvSpPr/>
            <p:nvPr/>
          </p:nvSpPr>
          <p:spPr>
            <a:xfrm>
              <a:off x="9829069" y="6053602"/>
              <a:ext cx="505830" cy="76252"/>
            </a:xfrm>
            <a:custGeom>
              <a:avLst/>
              <a:gdLst>
                <a:gd name="connsiteX0" fmla="*/ 113041 w 505830"/>
                <a:gd name="connsiteY0" fmla="*/ 14203 h 76252"/>
                <a:gd name="connsiteX1" fmla="*/ 505830 w 505830"/>
                <a:gd name="connsiteY1" fmla="*/ 0 h 76252"/>
                <a:gd name="connsiteX2" fmla="*/ 505830 w 505830"/>
                <a:gd name="connsiteY2" fmla="*/ 76253 h 76252"/>
                <a:gd name="connsiteX3" fmla="*/ 0 w 505830"/>
                <a:gd name="connsiteY3" fmla="*/ 76253 h 76252"/>
                <a:gd name="connsiteX4" fmla="*/ 113041 w 505830"/>
                <a:gd name="connsiteY4" fmla="*/ 14203 h 7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5830" h="76252">
                  <a:moveTo>
                    <a:pt x="113041" y="14203"/>
                  </a:moveTo>
                  <a:lnTo>
                    <a:pt x="505830" y="0"/>
                  </a:lnTo>
                  <a:lnTo>
                    <a:pt x="505830" y="76253"/>
                  </a:lnTo>
                  <a:lnTo>
                    <a:pt x="0" y="76253"/>
                  </a:lnTo>
                  <a:lnTo>
                    <a:pt x="113041" y="14203"/>
                  </a:lnTo>
                  <a:close/>
                </a:path>
              </a:pathLst>
            </a:custGeom>
            <a:grpFill/>
            <a:ln w="11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5C3E9E32-A867-488E-A4DD-800B6A9C1450}"/>
                </a:ext>
              </a:extLst>
            </p:cNvPr>
            <p:cNvSpPr/>
            <p:nvPr/>
          </p:nvSpPr>
          <p:spPr>
            <a:xfrm>
              <a:off x="10178319" y="5855345"/>
              <a:ext cx="156696" cy="82073"/>
            </a:xfrm>
            <a:custGeom>
              <a:avLst/>
              <a:gdLst>
                <a:gd name="connsiteX0" fmla="*/ 0 w 156696"/>
                <a:gd name="connsiteY0" fmla="*/ 82074 h 82073"/>
                <a:gd name="connsiteX1" fmla="*/ 156697 w 156696"/>
                <a:gd name="connsiteY1" fmla="*/ 0 h 82073"/>
                <a:gd name="connsiteX2" fmla="*/ 156697 w 156696"/>
                <a:gd name="connsiteY2" fmla="*/ 74041 h 82073"/>
                <a:gd name="connsiteX3" fmla="*/ 0 w 156696"/>
                <a:gd name="connsiteY3" fmla="*/ 82074 h 82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6696" h="82073">
                  <a:moveTo>
                    <a:pt x="0" y="82074"/>
                  </a:moveTo>
                  <a:lnTo>
                    <a:pt x="156697" y="0"/>
                  </a:lnTo>
                  <a:lnTo>
                    <a:pt x="156697" y="74041"/>
                  </a:lnTo>
                  <a:lnTo>
                    <a:pt x="0" y="82074"/>
                  </a:lnTo>
                  <a:close/>
                </a:path>
              </a:pathLst>
            </a:custGeom>
            <a:grpFill/>
            <a:ln w="11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4" name="Полилиния: фигура 33">
              <a:extLst>
                <a:ext uri="{FF2B5EF4-FFF2-40B4-BE49-F238E27FC236}">
                  <a16:creationId xmlns:a16="http://schemas.microsoft.com/office/drawing/2014/main" id="{8A1DAC60-5D85-48E1-A81C-2E747B93DC32}"/>
                </a:ext>
              </a:extLst>
            </p:cNvPr>
            <p:cNvSpPr/>
            <p:nvPr/>
          </p:nvSpPr>
          <p:spPr>
            <a:xfrm>
              <a:off x="9992867" y="5949758"/>
              <a:ext cx="342148" cy="89757"/>
            </a:xfrm>
            <a:custGeom>
              <a:avLst/>
              <a:gdLst>
                <a:gd name="connsiteX0" fmla="*/ 0 w 342148"/>
                <a:gd name="connsiteY0" fmla="*/ 89757 h 89757"/>
                <a:gd name="connsiteX1" fmla="*/ 153903 w 342148"/>
                <a:gd name="connsiteY1" fmla="*/ 7101 h 89757"/>
                <a:gd name="connsiteX2" fmla="*/ 342032 w 342148"/>
                <a:gd name="connsiteY2" fmla="*/ 0 h 89757"/>
                <a:gd name="connsiteX3" fmla="*/ 342148 w 342148"/>
                <a:gd name="connsiteY3" fmla="*/ 20722 h 89757"/>
                <a:gd name="connsiteX4" fmla="*/ 342148 w 342148"/>
                <a:gd name="connsiteY4" fmla="*/ 86032 h 89757"/>
                <a:gd name="connsiteX5" fmla="*/ 0 w 342148"/>
                <a:gd name="connsiteY5" fmla="*/ 89757 h 89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2148" h="89757">
                  <a:moveTo>
                    <a:pt x="0" y="89757"/>
                  </a:moveTo>
                  <a:lnTo>
                    <a:pt x="153903" y="7101"/>
                  </a:lnTo>
                  <a:lnTo>
                    <a:pt x="342032" y="0"/>
                  </a:lnTo>
                  <a:lnTo>
                    <a:pt x="342148" y="20722"/>
                  </a:lnTo>
                  <a:lnTo>
                    <a:pt x="342148" y="86032"/>
                  </a:lnTo>
                  <a:lnTo>
                    <a:pt x="0" y="89757"/>
                  </a:lnTo>
                  <a:close/>
                </a:path>
              </a:pathLst>
            </a:custGeom>
            <a:grpFill/>
            <a:ln w="11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5" name="Полилиния: фигура 34">
              <a:extLst>
                <a:ext uri="{FF2B5EF4-FFF2-40B4-BE49-F238E27FC236}">
                  <a16:creationId xmlns:a16="http://schemas.microsoft.com/office/drawing/2014/main" id="{9DA43B73-6A3F-4CCF-BF0D-557D21DA77E7}"/>
                </a:ext>
              </a:extLst>
            </p:cNvPr>
            <p:cNvSpPr/>
            <p:nvPr/>
          </p:nvSpPr>
          <p:spPr>
            <a:xfrm>
              <a:off x="10106956" y="5841258"/>
              <a:ext cx="169153" cy="108034"/>
            </a:xfrm>
            <a:custGeom>
              <a:avLst/>
              <a:gdLst>
                <a:gd name="connsiteX0" fmla="*/ 0 w 169153"/>
                <a:gd name="connsiteY0" fmla="*/ 0 h 108034"/>
                <a:gd name="connsiteX1" fmla="*/ 0 w 169153"/>
                <a:gd name="connsiteY1" fmla="*/ 108035 h 108034"/>
                <a:gd name="connsiteX2" fmla="*/ 169153 w 169153"/>
                <a:gd name="connsiteY2" fmla="*/ 14319 h 108034"/>
                <a:gd name="connsiteX3" fmla="*/ 0 w 169153"/>
                <a:gd name="connsiteY3" fmla="*/ 0 h 108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153" h="108034">
                  <a:moveTo>
                    <a:pt x="0" y="0"/>
                  </a:moveTo>
                  <a:lnTo>
                    <a:pt x="0" y="108035"/>
                  </a:lnTo>
                  <a:lnTo>
                    <a:pt x="169153" y="1431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1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6" name="Полилиния: фигура 35">
              <a:extLst>
                <a:ext uri="{FF2B5EF4-FFF2-40B4-BE49-F238E27FC236}">
                  <a16:creationId xmlns:a16="http://schemas.microsoft.com/office/drawing/2014/main" id="{3A1B6DB2-478F-42B1-A901-CDA5A54E8251}"/>
                </a:ext>
              </a:extLst>
            </p:cNvPr>
            <p:cNvSpPr/>
            <p:nvPr/>
          </p:nvSpPr>
          <p:spPr>
            <a:xfrm>
              <a:off x="10002297" y="5832643"/>
              <a:ext cx="81608" cy="170550"/>
            </a:xfrm>
            <a:custGeom>
              <a:avLst/>
              <a:gdLst>
                <a:gd name="connsiteX0" fmla="*/ 81608 w 81608"/>
                <a:gd name="connsiteY0" fmla="*/ 126079 h 170550"/>
                <a:gd name="connsiteX1" fmla="*/ 81608 w 81608"/>
                <a:gd name="connsiteY1" fmla="*/ 6403 h 170550"/>
                <a:gd name="connsiteX2" fmla="*/ 6636 w 81608"/>
                <a:gd name="connsiteY2" fmla="*/ 0 h 170550"/>
                <a:gd name="connsiteX3" fmla="*/ 0 w 81608"/>
                <a:gd name="connsiteY3" fmla="*/ 170550 h 170550"/>
                <a:gd name="connsiteX4" fmla="*/ 81608 w 81608"/>
                <a:gd name="connsiteY4" fmla="*/ 126079 h 17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608" h="170550">
                  <a:moveTo>
                    <a:pt x="81608" y="126079"/>
                  </a:moveTo>
                  <a:lnTo>
                    <a:pt x="81608" y="6403"/>
                  </a:lnTo>
                  <a:lnTo>
                    <a:pt x="6636" y="0"/>
                  </a:lnTo>
                  <a:lnTo>
                    <a:pt x="0" y="170550"/>
                  </a:lnTo>
                  <a:lnTo>
                    <a:pt x="81608" y="126079"/>
                  </a:lnTo>
                  <a:close/>
                </a:path>
              </a:pathLst>
            </a:custGeom>
            <a:grpFill/>
            <a:ln w="11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7" name="Полилиния: фигура 36">
              <a:extLst>
                <a:ext uri="{FF2B5EF4-FFF2-40B4-BE49-F238E27FC236}">
                  <a16:creationId xmlns:a16="http://schemas.microsoft.com/office/drawing/2014/main" id="{F1180EF2-2562-4059-8413-5810F3106F2E}"/>
                </a:ext>
              </a:extLst>
            </p:cNvPr>
            <p:cNvSpPr/>
            <p:nvPr/>
          </p:nvSpPr>
          <p:spPr>
            <a:xfrm>
              <a:off x="9902761" y="5823912"/>
              <a:ext cx="83121" cy="222588"/>
            </a:xfrm>
            <a:custGeom>
              <a:avLst/>
              <a:gdLst>
                <a:gd name="connsiteX0" fmla="*/ 83121 w 83121"/>
                <a:gd name="connsiteY0" fmla="*/ 185684 h 222588"/>
                <a:gd name="connsiteX1" fmla="*/ 83121 w 83121"/>
                <a:gd name="connsiteY1" fmla="*/ 6985 h 222588"/>
                <a:gd name="connsiteX2" fmla="*/ 0 w 83121"/>
                <a:gd name="connsiteY2" fmla="*/ 0 h 222588"/>
                <a:gd name="connsiteX3" fmla="*/ 16531 w 83121"/>
                <a:gd name="connsiteY3" fmla="*/ 222588 h 222588"/>
                <a:gd name="connsiteX4" fmla="*/ 83121 w 83121"/>
                <a:gd name="connsiteY4" fmla="*/ 185684 h 222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121" h="222588">
                  <a:moveTo>
                    <a:pt x="83121" y="185684"/>
                  </a:moveTo>
                  <a:lnTo>
                    <a:pt x="83121" y="6985"/>
                  </a:lnTo>
                  <a:lnTo>
                    <a:pt x="0" y="0"/>
                  </a:lnTo>
                  <a:lnTo>
                    <a:pt x="16531" y="222588"/>
                  </a:lnTo>
                  <a:lnTo>
                    <a:pt x="83121" y="185684"/>
                  </a:lnTo>
                  <a:close/>
                </a:path>
              </a:pathLst>
            </a:custGeom>
            <a:grpFill/>
            <a:ln w="11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8" name="Полилиния: фигура 37">
              <a:extLst>
                <a:ext uri="{FF2B5EF4-FFF2-40B4-BE49-F238E27FC236}">
                  <a16:creationId xmlns:a16="http://schemas.microsoft.com/office/drawing/2014/main" id="{A6EB1150-3DB4-4B58-94AD-A816F01362EF}"/>
                </a:ext>
              </a:extLst>
            </p:cNvPr>
            <p:cNvSpPr/>
            <p:nvPr/>
          </p:nvSpPr>
          <p:spPr>
            <a:xfrm>
              <a:off x="9793329" y="5815530"/>
              <a:ext cx="97673" cy="298142"/>
            </a:xfrm>
            <a:custGeom>
              <a:avLst/>
              <a:gdLst>
                <a:gd name="connsiteX0" fmla="*/ 97674 w 97673"/>
                <a:gd name="connsiteY0" fmla="*/ 244242 h 298142"/>
                <a:gd name="connsiteX1" fmla="*/ 97674 w 97673"/>
                <a:gd name="connsiteY1" fmla="*/ 7334 h 298142"/>
                <a:gd name="connsiteX2" fmla="*/ 10943 w 97673"/>
                <a:gd name="connsiteY2" fmla="*/ 0 h 298142"/>
                <a:gd name="connsiteX3" fmla="*/ 0 w 97673"/>
                <a:gd name="connsiteY3" fmla="*/ 298143 h 298142"/>
                <a:gd name="connsiteX4" fmla="*/ 97674 w 97673"/>
                <a:gd name="connsiteY4" fmla="*/ 244242 h 29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673" h="298142">
                  <a:moveTo>
                    <a:pt x="97674" y="244242"/>
                  </a:moveTo>
                  <a:lnTo>
                    <a:pt x="97674" y="7334"/>
                  </a:lnTo>
                  <a:lnTo>
                    <a:pt x="10943" y="0"/>
                  </a:lnTo>
                  <a:lnTo>
                    <a:pt x="0" y="298143"/>
                  </a:lnTo>
                  <a:lnTo>
                    <a:pt x="97674" y="244242"/>
                  </a:lnTo>
                  <a:close/>
                </a:path>
              </a:pathLst>
            </a:custGeom>
            <a:grpFill/>
            <a:ln w="11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9" name="Полилиния: фигура 38">
              <a:extLst>
                <a:ext uri="{FF2B5EF4-FFF2-40B4-BE49-F238E27FC236}">
                  <a16:creationId xmlns:a16="http://schemas.microsoft.com/office/drawing/2014/main" id="{FE483B52-4274-497C-A664-D440F18945F5}"/>
                </a:ext>
              </a:extLst>
            </p:cNvPr>
            <p:cNvSpPr/>
            <p:nvPr/>
          </p:nvSpPr>
          <p:spPr>
            <a:xfrm>
              <a:off x="9652000" y="5802608"/>
              <a:ext cx="113971" cy="327247"/>
            </a:xfrm>
            <a:custGeom>
              <a:avLst/>
              <a:gdLst>
                <a:gd name="connsiteX0" fmla="*/ 0 w 113971"/>
                <a:gd name="connsiteY0" fmla="*/ 0 h 327247"/>
                <a:gd name="connsiteX1" fmla="*/ 0 w 113971"/>
                <a:gd name="connsiteY1" fmla="*/ 327247 h 327247"/>
                <a:gd name="connsiteX2" fmla="*/ 113972 w 113971"/>
                <a:gd name="connsiteY2" fmla="*/ 327247 h 327247"/>
                <a:gd name="connsiteX3" fmla="*/ 113972 w 113971"/>
                <a:gd name="connsiteY3" fmla="*/ 9663 h 327247"/>
                <a:gd name="connsiteX4" fmla="*/ 0 w 113971"/>
                <a:gd name="connsiteY4" fmla="*/ 0 h 327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971" h="327247">
                  <a:moveTo>
                    <a:pt x="0" y="0"/>
                  </a:moveTo>
                  <a:lnTo>
                    <a:pt x="0" y="327247"/>
                  </a:lnTo>
                  <a:lnTo>
                    <a:pt x="113972" y="327247"/>
                  </a:lnTo>
                  <a:lnTo>
                    <a:pt x="113972" y="966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1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75861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небо, внешний, земля, день&#10;&#10;Автоматически созданное описание">
            <a:extLst>
              <a:ext uri="{FF2B5EF4-FFF2-40B4-BE49-F238E27FC236}">
                <a16:creationId xmlns:a16="http://schemas.microsoft.com/office/drawing/2014/main" id="{060804F8-9416-4553-B53C-D00F75E3F5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5" t="22869" r="34271" b="22869"/>
          <a:stretch/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10" name="Прямоугольник 16">
            <a:extLst>
              <a:ext uri="{FF2B5EF4-FFF2-40B4-BE49-F238E27FC236}">
                <a16:creationId xmlns:a16="http://schemas.microsoft.com/office/drawing/2014/main" id="{FA7FB6DB-84CE-4611-AC06-5D34220ED3CD}"/>
              </a:ext>
            </a:extLst>
          </p:cNvPr>
          <p:cNvSpPr/>
          <p:nvPr userDrawn="1"/>
        </p:nvSpPr>
        <p:spPr>
          <a:xfrm>
            <a:off x="0" y="-5556"/>
            <a:ext cx="10417969" cy="6876256"/>
          </a:xfrm>
          <a:custGeom>
            <a:avLst/>
            <a:gdLst>
              <a:gd name="connsiteX0" fmla="*/ 0 w 9067800"/>
              <a:gd name="connsiteY0" fmla="*/ 0 h 6858000"/>
              <a:gd name="connsiteX1" fmla="*/ 9067800 w 9067800"/>
              <a:gd name="connsiteY1" fmla="*/ 0 h 6858000"/>
              <a:gd name="connsiteX2" fmla="*/ 9067800 w 9067800"/>
              <a:gd name="connsiteY2" fmla="*/ 6858000 h 6858000"/>
              <a:gd name="connsiteX3" fmla="*/ 0 w 9067800"/>
              <a:gd name="connsiteY3" fmla="*/ 6858000 h 6858000"/>
              <a:gd name="connsiteX4" fmla="*/ 0 w 9067800"/>
              <a:gd name="connsiteY4" fmla="*/ 0 h 6858000"/>
              <a:gd name="connsiteX0" fmla="*/ 0 w 9067800"/>
              <a:gd name="connsiteY0" fmla="*/ 0 h 6870700"/>
              <a:gd name="connsiteX1" fmla="*/ 9067800 w 9067800"/>
              <a:gd name="connsiteY1" fmla="*/ 0 h 6870700"/>
              <a:gd name="connsiteX2" fmla="*/ 7302500 w 9067800"/>
              <a:gd name="connsiteY2" fmla="*/ 6870700 h 6870700"/>
              <a:gd name="connsiteX3" fmla="*/ 0 w 9067800"/>
              <a:gd name="connsiteY3" fmla="*/ 6858000 h 6870700"/>
              <a:gd name="connsiteX4" fmla="*/ 0 w 9067800"/>
              <a:gd name="connsiteY4" fmla="*/ 0 h 6870700"/>
              <a:gd name="connsiteX0" fmla="*/ 0 w 10401300"/>
              <a:gd name="connsiteY0" fmla="*/ 12700 h 6883400"/>
              <a:gd name="connsiteX1" fmla="*/ 10401300 w 10401300"/>
              <a:gd name="connsiteY1" fmla="*/ 0 h 6883400"/>
              <a:gd name="connsiteX2" fmla="*/ 7302500 w 10401300"/>
              <a:gd name="connsiteY2" fmla="*/ 6883400 h 6883400"/>
              <a:gd name="connsiteX3" fmla="*/ 0 w 10401300"/>
              <a:gd name="connsiteY3" fmla="*/ 6870700 h 6883400"/>
              <a:gd name="connsiteX4" fmla="*/ 0 w 10401300"/>
              <a:gd name="connsiteY4" fmla="*/ 12700 h 6883400"/>
              <a:gd name="connsiteX0" fmla="*/ 0 w 10417969"/>
              <a:gd name="connsiteY0" fmla="*/ 5556 h 6876256"/>
              <a:gd name="connsiteX1" fmla="*/ 10417969 w 10417969"/>
              <a:gd name="connsiteY1" fmla="*/ 0 h 6876256"/>
              <a:gd name="connsiteX2" fmla="*/ 7302500 w 10417969"/>
              <a:gd name="connsiteY2" fmla="*/ 6876256 h 6876256"/>
              <a:gd name="connsiteX3" fmla="*/ 0 w 10417969"/>
              <a:gd name="connsiteY3" fmla="*/ 6863556 h 6876256"/>
              <a:gd name="connsiteX4" fmla="*/ 0 w 10417969"/>
              <a:gd name="connsiteY4" fmla="*/ 5556 h 6876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17969" h="6876256">
                <a:moveTo>
                  <a:pt x="0" y="5556"/>
                </a:moveTo>
                <a:lnTo>
                  <a:pt x="10417969" y="0"/>
                </a:lnTo>
                <a:lnTo>
                  <a:pt x="7302500" y="6876256"/>
                </a:lnTo>
                <a:lnTo>
                  <a:pt x="0" y="6863556"/>
                </a:lnTo>
                <a:lnTo>
                  <a:pt x="0" y="5556"/>
                </a:lnTo>
                <a:close/>
              </a:path>
            </a:pathLst>
          </a:cu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13">
            <a:extLst>
              <a:ext uri="{FF2B5EF4-FFF2-40B4-BE49-F238E27FC236}">
                <a16:creationId xmlns:a16="http://schemas.microsoft.com/office/drawing/2014/main" id="{9E05202B-64CC-46F8-A37B-A4D228246AD2}"/>
              </a:ext>
            </a:extLst>
          </p:cNvPr>
          <p:cNvSpPr/>
          <p:nvPr userDrawn="1"/>
        </p:nvSpPr>
        <p:spPr>
          <a:xfrm>
            <a:off x="5041441" y="-12358"/>
            <a:ext cx="7158949" cy="6899945"/>
          </a:xfrm>
          <a:custGeom>
            <a:avLst/>
            <a:gdLst>
              <a:gd name="connsiteX0" fmla="*/ 0 w 3124200"/>
              <a:gd name="connsiteY0" fmla="*/ 0 h 6858000"/>
              <a:gd name="connsiteX1" fmla="*/ 3124200 w 3124200"/>
              <a:gd name="connsiteY1" fmla="*/ 0 h 6858000"/>
              <a:gd name="connsiteX2" fmla="*/ 3124200 w 3124200"/>
              <a:gd name="connsiteY2" fmla="*/ 6858000 h 6858000"/>
              <a:gd name="connsiteX3" fmla="*/ 0 w 3124200"/>
              <a:gd name="connsiteY3" fmla="*/ 6858000 h 6858000"/>
              <a:gd name="connsiteX4" fmla="*/ 0 w 3124200"/>
              <a:gd name="connsiteY4" fmla="*/ 0 h 6858000"/>
              <a:gd name="connsiteX0" fmla="*/ 1778000 w 4902200"/>
              <a:gd name="connsiteY0" fmla="*/ 0 h 6858000"/>
              <a:gd name="connsiteX1" fmla="*/ 4902200 w 4902200"/>
              <a:gd name="connsiteY1" fmla="*/ 0 h 6858000"/>
              <a:gd name="connsiteX2" fmla="*/ 4902200 w 4902200"/>
              <a:gd name="connsiteY2" fmla="*/ 6858000 h 6858000"/>
              <a:gd name="connsiteX3" fmla="*/ 0 w 4902200"/>
              <a:gd name="connsiteY3" fmla="*/ 6845300 h 6858000"/>
              <a:gd name="connsiteX4" fmla="*/ 1778000 w 4902200"/>
              <a:gd name="connsiteY4" fmla="*/ 0 h 6858000"/>
              <a:gd name="connsiteX0" fmla="*/ 3124200 w 4902200"/>
              <a:gd name="connsiteY0" fmla="*/ 0 h 6858000"/>
              <a:gd name="connsiteX1" fmla="*/ 4902200 w 4902200"/>
              <a:gd name="connsiteY1" fmla="*/ 0 h 6858000"/>
              <a:gd name="connsiteX2" fmla="*/ 4902200 w 4902200"/>
              <a:gd name="connsiteY2" fmla="*/ 6858000 h 6858000"/>
              <a:gd name="connsiteX3" fmla="*/ 0 w 4902200"/>
              <a:gd name="connsiteY3" fmla="*/ 6845300 h 6858000"/>
              <a:gd name="connsiteX4" fmla="*/ 3124200 w 4902200"/>
              <a:gd name="connsiteY4" fmla="*/ 0 h 6858000"/>
              <a:gd name="connsiteX0" fmla="*/ 3124200 w 4902200"/>
              <a:gd name="connsiteY0" fmla="*/ 0 h 6858000"/>
              <a:gd name="connsiteX1" fmla="*/ 4902200 w 4902200"/>
              <a:gd name="connsiteY1" fmla="*/ 0 h 6858000"/>
              <a:gd name="connsiteX2" fmla="*/ 4902200 w 4902200"/>
              <a:gd name="connsiteY2" fmla="*/ 6858000 h 6858000"/>
              <a:gd name="connsiteX3" fmla="*/ 0 w 4902200"/>
              <a:gd name="connsiteY3" fmla="*/ 6845300 h 6858000"/>
              <a:gd name="connsiteX4" fmla="*/ 3124200 w 4902200"/>
              <a:gd name="connsiteY4" fmla="*/ 0 h 6858000"/>
              <a:gd name="connsiteX0" fmla="*/ 3109913 w 4887913"/>
              <a:gd name="connsiteY0" fmla="*/ 0 h 6858000"/>
              <a:gd name="connsiteX1" fmla="*/ 4887913 w 4887913"/>
              <a:gd name="connsiteY1" fmla="*/ 0 h 6858000"/>
              <a:gd name="connsiteX2" fmla="*/ 4887913 w 4887913"/>
              <a:gd name="connsiteY2" fmla="*/ 6858000 h 6858000"/>
              <a:gd name="connsiteX3" fmla="*/ 0 w 4887913"/>
              <a:gd name="connsiteY3" fmla="*/ 6857206 h 6858000"/>
              <a:gd name="connsiteX4" fmla="*/ 3109913 w 4887913"/>
              <a:gd name="connsiteY4" fmla="*/ 0 h 6858000"/>
              <a:gd name="connsiteX0" fmla="*/ 3107532 w 4885532"/>
              <a:gd name="connsiteY0" fmla="*/ 0 h 6861968"/>
              <a:gd name="connsiteX1" fmla="*/ 4885532 w 4885532"/>
              <a:gd name="connsiteY1" fmla="*/ 0 h 6861968"/>
              <a:gd name="connsiteX2" fmla="*/ 4885532 w 4885532"/>
              <a:gd name="connsiteY2" fmla="*/ 6858000 h 6861968"/>
              <a:gd name="connsiteX3" fmla="*/ 0 w 4885532"/>
              <a:gd name="connsiteY3" fmla="*/ 6861968 h 6861968"/>
              <a:gd name="connsiteX4" fmla="*/ 3107532 w 4885532"/>
              <a:gd name="connsiteY4" fmla="*/ 0 h 6861968"/>
              <a:gd name="connsiteX0" fmla="*/ 3107532 w 7150560"/>
              <a:gd name="connsiteY0" fmla="*/ 8389 h 6870357"/>
              <a:gd name="connsiteX1" fmla="*/ 7150560 w 7150560"/>
              <a:gd name="connsiteY1" fmla="*/ 0 h 6870357"/>
              <a:gd name="connsiteX2" fmla="*/ 4885532 w 7150560"/>
              <a:gd name="connsiteY2" fmla="*/ 6866389 h 6870357"/>
              <a:gd name="connsiteX3" fmla="*/ 0 w 7150560"/>
              <a:gd name="connsiteY3" fmla="*/ 6870357 h 6870357"/>
              <a:gd name="connsiteX4" fmla="*/ 3107532 w 7150560"/>
              <a:gd name="connsiteY4" fmla="*/ 8389 h 6870357"/>
              <a:gd name="connsiteX0" fmla="*/ 3107532 w 7158949"/>
              <a:gd name="connsiteY0" fmla="*/ 8389 h 6899945"/>
              <a:gd name="connsiteX1" fmla="*/ 7150560 w 7158949"/>
              <a:gd name="connsiteY1" fmla="*/ 0 h 6899945"/>
              <a:gd name="connsiteX2" fmla="*/ 7158949 w 7158949"/>
              <a:gd name="connsiteY2" fmla="*/ 6899945 h 6899945"/>
              <a:gd name="connsiteX3" fmla="*/ 0 w 7158949"/>
              <a:gd name="connsiteY3" fmla="*/ 6870357 h 6899945"/>
              <a:gd name="connsiteX4" fmla="*/ 3107532 w 7158949"/>
              <a:gd name="connsiteY4" fmla="*/ 8389 h 6899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58949" h="6899945">
                <a:moveTo>
                  <a:pt x="3107532" y="8389"/>
                </a:moveTo>
                <a:lnTo>
                  <a:pt x="7150560" y="0"/>
                </a:lnTo>
                <a:cubicBezTo>
                  <a:pt x="7153356" y="2299982"/>
                  <a:pt x="7156153" y="4599963"/>
                  <a:pt x="7158949" y="6899945"/>
                </a:cubicBezTo>
                <a:lnTo>
                  <a:pt x="0" y="6870357"/>
                </a:lnTo>
                <a:lnTo>
                  <a:pt x="3107532" y="8389"/>
                </a:lnTo>
                <a:close/>
              </a:path>
            </a:pathLst>
          </a:custGeom>
          <a:solidFill>
            <a:srgbClr val="FBC02D">
              <a:alpha val="89804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C85456-65B2-4108-915E-3B9BC6339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45F9391-FC2F-470E-886C-C05BC2C92B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052848"/>
            <a:ext cx="10515600" cy="103680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C5303AC-54A5-458E-BA66-E631C430F07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8621" y="155422"/>
            <a:ext cx="1665680" cy="936945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FAF75B34-62DA-48BF-BE80-1930E73ADB71}"/>
              </a:ext>
            </a:extLst>
          </p:cNvPr>
          <p:cNvCxnSpPr>
            <a:cxnSpLocks/>
          </p:cNvCxnSpPr>
          <p:nvPr userDrawn="1"/>
        </p:nvCxnSpPr>
        <p:spPr>
          <a:xfrm flipH="1">
            <a:off x="831850" y="4825399"/>
            <a:ext cx="105156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5365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 (зел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F9AAE9A-BD22-4560-9297-59BFFC3907B3}"/>
              </a:ext>
            </a:extLst>
          </p:cNvPr>
          <p:cNvSpPr/>
          <p:nvPr userDrawn="1"/>
        </p:nvSpPr>
        <p:spPr>
          <a:xfrm>
            <a:off x="495300" y="457200"/>
            <a:ext cx="11201400" cy="59436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3D7CCA-15A6-43B6-B833-61D1EE9CE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7176"/>
            <a:ext cx="5592212" cy="1600200"/>
          </a:xfrm>
        </p:spPr>
        <p:txBody>
          <a:bodyPr anchor="b"/>
          <a:lstStyle>
            <a:lvl1pPr>
              <a:defRPr sz="3200">
                <a:latin typeface="Carisma Gothic 700 Bold" panose="02000000000000000000" pitchFamily="2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C910209-5F6E-4759-9D14-ACC3552C7C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32000" y="1809000"/>
            <a:ext cx="5760000" cy="3240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F80C854-A057-4169-90D0-405AE7EF87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27376"/>
            <a:ext cx="5592212" cy="3606712"/>
          </a:xfrm>
        </p:spPr>
        <p:txBody>
          <a:bodyPr/>
          <a:lstStyle>
            <a:lvl1pPr marL="0" indent="0">
              <a:buNone/>
              <a:defRPr sz="2000">
                <a:latin typeface="Carisma Classic 400 Regular" panose="02000000000000000000" pitchFamily="2" charset="-52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12934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 (жёл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F9AAE9A-BD22-4560-9297-59BFFC3907B3}"/>
              </a:ext>
            </a:extLst>
          </p:cNvPr>
          <p:cNvSpPr/>
          <p:nvPr userDrawn="1"/>
        </p:nvSpPr>
        <p:spPr>
          <a:xfrm>
            <a:off x="495300" y="457200"/>
            <a:ext cx="11201400" cy="5943600"/>
          </a:xfrm>
          <a:prstGeom prst="rect">
            <a:avLst/>
          </a:prstGeom>
          <a:noFill/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3D7CCA-15A6-43B6-B833-61D1EE9CE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7176"/>
            <a:ext cx="5592212" cy="1600200"/>
          </a:xfrm>
        </p:spPr>
        <p:txBody>
          <a:bodyPr anchor="b"/>
          <a:lstStyle>
            <a:lvl1pPr>
              <a:defRPr sz="3200">
                <a:latin typeface="Carisma Gothic 700 Bold" panose="02000000000000000000" pitchFamily="2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C910209-5F6E-4759-9D14-ACC3552C7C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32000" y="1809000"/>
            <a:ext cx="5760000" cy="3240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F80C854-A057-4169-90D0-405AE7EF87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27376"/>
            <a:ext cx="5592212" cy="3606712"/>
          </a:xfrm>
        </p:spPr>
        <p:txBody>
          <a:bodyPr/>
          <a:lstStyle>
            <a:lvl1pPr marL="0" indent="0">
              <a:buNone/>
              <a:defRPr sz="2000">
                <a:latin typeface="Carisma Classic 400 Regular" panose="02000000000000000000" pitchFamily="2" charset="-52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29350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ероприят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3D7CCA-15A6-43B6-B833-61D1EE9CE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96" y="671396"/>
            <a:ext cx="9570949" cy="800100"/>
          </a:xfrm>
        </p:spPr>
        <p:txBody>
          <a:bodyPr anchor="b">
            <a:normAutofit/>
          </a:bodyPr>
          <a:lstStyle>
            <a:lvl1pPr>
              <a:defRPr sz="4400">
                <a:latin typeface="Carisma Gothic 700 Bold" panose="02000000000000000000" pitchFamily="2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C910209-5F6E-4759-9D14-ACC3552C7C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162970" y="1756256"/>
            <a:ext cx="2799636" cy="360344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F80C854-A057-4169-90D0-405AE7EF87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62282" y="1754624"/>
            <a:ext cx="2799637" cy="4431980"/>
          </a:xfrm>
          <a:solidFill>
            <a:srgbClr val="FFC000"/>
          </a:solidFill>
        </p:spPr>
        <p:txBody>
          <a:bodyPr anchor="ctr">
            <a:normAutofit/>
          </a:bodyPr>
          <a:lstStyle>
            <a:lvl1pPr marL="0" indent="0">
              <a:buNone/>
              <a:defRPr lang="ru-RU" sz="2000" b="0" kern="1200" dirty="0">
                <a:solidFill>
                  <a:srgbClr val="FFFFFF"/>
                </a:solidFill>
                <a:latin typeface="Carisma Gothic 700 Bold" panose="02000000000000000000" pitchFamily="2" charset="-52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dirty="0"/>
              <a:t>Образец текста</a:t>
            </a:r>
          </a:p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dirty="0"/>
              <a:t>Просто текст</a:t>
            </a:r>
          </a:p>
        </p:txBody>
      </p:sp>
      <p:sp>
        <p:nvSpPr>
          <p:cNvPr id="6" name="Рисунок 2">
            <a:extLst>
              <a:ext uri="{FF2B5EF4-FFF2-40B4-BE49-F238E27FC236}">
                <a16:creationId xmlns:a16="http://schemas.microsoft.com/office/drawing/2014/main" id="{037DD0C4-15F9-402C-9C02-A8CF3C852A5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163658" y="1756256"/>
            <a:ext cx="2799636" cy="360344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7" name="Рисунок 2">
            <a:extLst>
              <a:ext uri="{FF2B5EF4-FFF2-40B4-BE49-F238E27FC236}">
                <a16:creationId xmlns:a16="http://schemas.microsoft.com/office/drawing/2014/main" id="{BF92F044-D9C4-48A7-8766-1AF952C91B2E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9161594" y="1756256"/>
            <a:ext cx="2799636" cy="360344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2" name="Прямоугольный треугольник 11">
            <a:extLst>
              <a:ext uri="{FF2B5EF4-FFF2-40B4-BE49-F238E27FC236}">
                <a16:creationId xmlns:a16="http://schemas.microsoft.com/office/drawing/2014/main" id="{0419951A-77B9-4527-BC15-01DF4CE1915A}"/>
              </a:ext>
            </a:extLst>
          </p:cNvPr>
          <p:cNvSpPr/>
          <p:nvPr userDrawn="1"/>
        </p:nvSpPr>
        <p:spPr>
          <a:xfrm flipH="1">
            <a:off x="11504100" y="5357662"/>
            <a:ext cx="687900" cy="1500338"/>
          </a:xfrm>
          <a:prstGeom prst="rtTriangle">
            <a:avLst/>
          </a:prstGeom>
          <a:solidFill>
            <a:srgbClr val="FFC0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ый треугольник 12">
            <a:extLst>
              <a:ext uri="{FF2B5EF4-FFF2-40B4-BE49-F238E27FC236}">
                <a16:creationId xmlns:a16="http://schemas.microsoft.com/office/drawing/2014/main" id="{B63AC9B6-9DBA-4683-B148-D7471DDEF9D6}"/>
              </a:ext>
            </a:extLst>
          </p:cNvPr>
          <p:cNvSpPr/>
          <p:nvPr userDrawn="1"/>
        </p:nvSpPr>
        <p:spPr>
          <a:xfrm rot="10800000" flipH="1">
            <a:off x="11187" y="0"/>
            <a:ext cx="687900" cy="1500338"/>
          </a:xfrm>
          <a:prstGeom prst="rtTriangle">
            <a:avLst/>
          </a:prstGeom>
          <a:solidFill>
            <a:srgbClr val="FFC0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3015C125-EFFF-40E1-B5D9-612B6F585EE6}"/>
              </a:ext>
            </a:extLst>
          </p:cNvPr>
          <p:cNvCxnSpPr>
            <a:cxnSpLocks/>
          </p:cNvCxnSpPr>
          <p:nvPr userDrawn="1"/>
        </p:nvCxnSpPr>
        <p:spPr>
          <a:xfrm flipH="1">
            <a:off x="680396" y="1493100"/>
            <a:ext cx="957094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9940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ероприятия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3D7CCA-15A6-43B6-B833-61D1EE9CE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023" y="679785"/>
            <a:ext cx="9570949" cy="800100"/>
          </a:xfrm>
        </p:spPr>
        <p:txBody>
          <a:bodyPr anchor="b">
            <a:normAutofit/>
          </a:bodyPr>
          <a:lstStyle>
            <a:lvl1pPr algn="r">
              <a:defRPr sz="4400">
                <a:latin typeface="Carisma Gothic 700 Bold" panose="02000000000000000000" pitchFamily="2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C910209-5F6E-4759-9D14-ACC3552C7C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162283" y="1754214"/>
            <a:ext cx="2799636" cy="360344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F80C854-A057-4169-90D0-405AE7EF87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62970" y="1754624"/>
            <a:ext cx="2799637" cy="4431980"/>
          </a:xfrm>
          <a:solidFill>
            <a:srgbClr val="FFC000"/>
          </a:solidFill>
        </p:spPr>
        <p:txBody>
          <a:bodyPr anchor="ctr"/>
          <a:lstStyle>
            <a:lvl1pPr marL="0" indent="0" algn="ctr">
              <a:buNone/>
              <a:defRPr sz="2000" b="0">
                <a:solidFill>
                  <a:srgbClr val="FFFFFF"/>
                </a:solidFill>
                <a:latin typeface="Carisma Gothic 700 Bold" panose="02000000000000000000" pitchFamily="2" charset="-52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r>
              <a:rPr lang="ru-RU" dirty="0"/>
              <a:t>Просто текст</a:t>
            </a:r>
          </a:p>
        </p:txBody>
      </p:sp>
      <p:sp>
        <p:nvSpPr>
          <p:cNvPr id="6" name="Рисунок 2">
            <a:extLst>
              <a:ext uri="{FF2B5EF4-FFF2-40B4-BE49-F238E27FC236}">
                <a16:creationId xmlns:a16="http://schemas.microsoft.com/office/drawing/2014/main" id="{037DD0C4-15F9-402C-9C02-A8CF3C852A5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163658" y="1756256"/>
            <a:ext cx="2799636" cy="360344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7" name="Рисунок 2">
            <a:extLst>
              <a:ext uri="{FF2B5EF4-FFF2-40B4-BE49-F238E27FC236}">
                <a16:creationId xmlns:a16="http://schemas.microsoft.com/office/drawing/2014/main" id="{BF92F044-D9C4-48A7-8766-1AF952C91B2E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9161594" y="1756256"/>
            <a:ext cx="2799636" cy="360344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2" name="Прямоугольный треугольник 11">
            <a:extLst>
              <a:ext uri="{FF2B5EF4-FFF2-40B4-BE49-F238E27FC236}">
                <a16:creationId xmlns:a16="http://schemas.microsoft.com/office/drawing/2014/main" id="{0419951A-77B9-4527-BC15-01DF4CE1915A}"/>
              </a:ext>
            </a:extLst>
          </p:cNvPr>
          <p:cNvSpPr/>
          <p:nvPr userDrawn="1"/>
        </p:nvSpPr>
        <p:spPr>
          <a:xfrm>
            <a:off x="0" y="5357662"/>
            <a:ext cx="687900" cy="1500338"/>
          </a:xfrm>
          <a:prstGeom prst="rtTriangle">
            <a:avLst/>
          </a:prstGeom>
          <a:solidFill>
            <a:srgbClr val="FFC0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ый треугольник 12">
            <a:extLst>
              <a:ext uri="{FF2B5EF4-FFF2-40B4-BE49-F238E27FC236}">
                <a16:creationId xmlns:a16="http://schemas.microsoft.com/office/drawing/2014/main" id="{B63AC9B6-9DBA-4683-B148-D7471DDEF9D6}"/>
              </a:ext>
            </a:extLst>
          </p:cNvPr>
          <p:cNvSpPr/>
          <p:nvPr userDrawn="1"/>
        </p:nvSpPr>
        <p:spPr>
          <a:xfrm rot="10800000">
            <a:off x="11504100" y="0"/>
            <a:ext cx="687900" cy="1500338"/>
          </a:xfrm>
          <a:prstGeom prst="rtTriangle">
            <a:avLst/>
          </a:prstGeom>
          <a:solidFill>
            <a:srgbClr val="FFC0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C0696BDB-F5C8-456B-86C7-DD9A8C6F51FA}"/>
              </a:ext>
            </a:extLst>
          </p:cNvPr>
          <p:cNvCxnSpPr>
            <a:cxnSpLocks/>
          </p:cNvCxnSpPr>
          <p:nvPr userDrawn="1"/>
        </p:nvCxnSpPr>
        <p:spPr>
          <a:xfrm flipH="1">
            <a:off x="1880023" y="1501489"/>
            <a:ext cx="957094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7460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ый треугольник 6">
            <a:extLst>
              <a:ext uri="{FF2B5EF4-FFF2-40B4-BE49-F238E27FC236}">
                <a16:creationId xmlns:a16="http://schemas.microsoft.com/office/drawing/2014/main" id="{AAED17D6-1F4F-4D81-A8E0-A4FC13F09639}"/>
              </a:ext>
            </a:extLst>
          </p:cNvPr>
          <p:cNvSpPr/>
          <p:nvPr userDrawn="1"/>
        </p:nvSpPr>
        <p:spPr>
          <a:xfrm flipH="1">
            <a:off x="11504100" y="5357662"/>
            <a:ext cx="687900" cy="1500338"/>
          </a:xfrm>
          <a:prstGeom prst="rtTriangle">
            <a:avLst/>
          </a:prstGeom>
          <a:solidFill>
            <a:srgbClr val="FFC0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872706-4D65-4505-BE8C-097E72CD2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risma Gothic 700 Bold" panose="02000000000000000000" pitchFamily="2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0" name="Место для изображения из Интернета 9">
            <a:extLst>
              <a:ext uri="{FF2B5EF4-FFF2-40B4-BE49-F238E27FC236}">
                <a16:creationId xmlns:a16="http://schemas.microsoft.com/office/drawing/2014/main" id="{D47CFAC6-DDB1-4FCD-ADF4-3E6E6F6FA8B2}"/>
              </a:ext>
            </a:extLst>
          </p:cNvPr>
          <p:cNvSpPr>
            <a:spLocks noGrp="1"/>
          </p:cNvSpPr>
          <p:nvPr>
            <p:ph type="clipArt" sz="quarter" idx="10"/>
          </p:nvPr>
        </p:nvSpPr>
        <p:spPr>
          <a:xfrm>
            <a:off x="838200" y="1966824"/>
            <a:ext cx="756000" cy="75551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11" name="Место для изображения из Интернета 9">
            <a:extLst>
              <a:ext uri="{FF2B5EF4-FFF2-40B4-BE49-F238E27FC236}">
                <a16:creationId xmlns:a16="http://schemas.microsoft.com/office/drawing/2014/main" id="{CD39E0F3-D45B-4D56-B405-B14BCB599729}"/>
              </a:ext>
            </a:extLst>
          </p:cNvPr>
          <p:cNvSpPr>
            <a:spLocks noGrp="1"/>
          </p:cNvSpPr>
          <p:nvPr>
            <p:ph type="clipArt" sz="quarter" idx="11"/>
          </p:nvPr>
        </p:nvSpPr>
        <p:spPr>
          <a:xfrm>
            <a:off x="838200" y="3116174"/>
            <a:ext cx="756000" cy="75551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12" name="Место для изображения из Интернета 9">
            <a:extLst>
              <a:ext uri="{FF2B5EF4-FFF2-40B4-BE49-F238E27FC236}">
                <a16:creationId xmlns:a16="http://schemas.microsoft.com/office/drawing/2014/main" id="{F6C7FE70-76EB-47E5-8D2F-FE883D505593}"/>
              </a:ext>
            </a:extLst>
          </p:cNvPr>
          <p:cNvSpPr>
            <a:spLocks noGrp="1"/>
          </p:cNvSpPr>
          <p:nvPr>
            <p:ph type="clipArt" sz="quarter" idx="12"/>
          </p:nvPr>
        </p:nvSpPr>
        <p:spPr>
          <a:xfrm>
            <a:off x="838200" y="4247726"/>
            <a:ext cx="756000" cy="75551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13" name="Место для изображения из Интернета 9">
            <a:extLst>
              <a:ext uri="{FF2B5EF4-FFF2-40B4-BE49-F238E27FC236}">
                <a16:creationId xmlns:a16="http://schemas.microsoft.com/office/drawing/2014/main" id="{4F60628B-3E55-4598-82EC-AD8E6C0CCB7F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>
          <a:xfrm>
            <a:off x="838200" y="5370946"/>
            <a:ext cx="756000" cy="75551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0F2AC5B9-E828-4A57-9DA4-3CE6AC6392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03633" y="1966758"/>
            <a:ext cx="9550167" cy="755650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6" name="Текст 14">
            <a:extLst>
              <a:ext uri="{FF2B5EF4-FFF2-40B4-BE49-F238E27FC236}">
                <a16:creationId xmlns:a16="http://schemas.microsoft.com/office/drawing/2014/main" id="{AAA518AC-9066-4F39-91BB-1057F7B52B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803633" y="3116108"/>
            <a:ext cx="9550167" cy="755650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7" name="Текст 14">
            <a:extLst>
              <a:ext uri="{FF2B5EF4-FFF2-40B4-BE49-F238E27FC236}">
                <a16:creationId xmlns:a16="http://schemas.microsoft.com/office/drawing/2014/main" id="{B768E879-A66C-451E-8130-4C5C5DF2D13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02568" y="5370814"/>
            <a:ext cx="9550167" cy="755650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8" name="Текст 14">
            <a:extLst>
              <a:ext uri="{FF2B5EF4-FFF2-40B4-BE49-F238E27FC236}">
                <a16:creationId xmlns:a16="http://schemas.microsoft.com/office/drawing/2014/main" id="{1D026710-8CFC-492C-9BCA-DEC7B82B4C4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803632" y="4247660"/>
            <a:ext cx="9550167" cy="755650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169C39DF-CE0B-410C-92F3-6D558BED37C5}"/>
              </a:ext>
            </a:extLst>
          </p:cNvPr>
          <p:cNvCxnSpPr>
            <a:cxnSpLocks/>
          </p:cNvCxnSpPr>
          <p:nvPr userDrawn="1"/>
        </p:nvCxnSpPr>
        <p:spPr>
          <a:xfrm>
            <a:off x="1698916" y="1895166"/>
            <a:ext cx="0" cy="89883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637AFEB3-D4D8-4EE5-8E41-568EA3EEEAE8}"/>
              </a:ext>
            </a:extLst>
          </p:cNvPr>
          <p:cNvCxnSpPr>
            <a:cxnSpLocks/>
          </p:cNvCxnSpPr>
          <p:nvPr userDrawn="1"/>
        </p:nvCxnSpPr>
        <p:spPr>
          <a:xfrm>
            <a:off x="1698916" y="3044483"/>
            <a:ext cx="0" cy="89883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E7372B62-ED64-4C87-B520-3844D1B5A2C5}"/>
              </a:ext>
            </a:extLst>
          </p:cNvPr>
          <p:cNvCxnSpPr>
            <a:cxnSpLocks/>
          </p:cNvCxnSpPr>
          <p:nvPr userDrawn="1"/>
        </p:nvCxnSpPr>
        <p:spPr>
          <a:xfrm>
            <a:off x="1698916" y="4176068"/>
            <a:ext cx="0" cy="89883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1EF1A759-38B5-484C-976A-DED3CBA4E1CB}"/>
              </a:ext>
            </a:extLst>
          </p:cNvPr>
          <p:cNvCxnSpPr>
            <a:cxnSpLocks/>
          </p:cNvCxnSpPr>
          <p:nvPr userDrawn="1"/>
        </p:nvCxnSpPr>
        <p:spPr>
          <a:xfrm>
            <a:off x="1698916" y="5293948"/>
            <a:ext cx="0" cy="89883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7155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70E101-16AD-495A-A2AD-B8D3DD0D7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682" y="509738"/>
            <a:ext cx="5837237" cy="7239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2FE9681-2467-4809-84BD-B7AF180886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7838" y="1545356"/>
            <a:ext cx="5629275" cy="45624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D67628D8-03B0-4EC0-9F73-A632DF374CD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62725" y="0"/>
            <a:ext cx="5629275" cy="3648075"/>
          </a:xfrm>
          <a:prstGeom prst="parallelogram">
            <a:avLst>
              <a:gd name="adj" fmla="val 46780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ый треугольник 9">
            <a:extLst>
              <a:ext uri="{FF2B5EF4-FFF2-40B4-BE49-F238E27FC236}">
                <a16:creationId xmlns:a16="http://schemas.microsoft.com/office/drawing/2014/main" id="{86840EB6-9F2E-4B9E-A6A1-4983A2D9C7AB}"/>
              </a:ext>
            </a:extLst>
          </p:cNvPr>
          <p:cNvSpPr/>
          <p:nvPr userDrawn="1"/>
        </p:nvSpPr>
        <p:spPr>
          <a:xfrm flipH="1">
            <a:off x="11504100" y="5357662"/>
            <a:ext cx="687900" cy="1500338"/>
          </a:xfrm>
          <a:prstGeom prst="rtTriangle">
            <a:avLst/>
          </a:prstGeom>
          <a:solidFill>
            <a:srgbClr val="FFC0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исунок 8">
            <a:extLst>
              <a:ext uri="{FF2B5EF4-FFF2-40B4-BE49-F238E27FC236}">
                <a16:creationId xmlns:a16="http://schemas.microsoft.com/office/drawing/2014/main" id="{88C2FAC2-CDCC-4503-B62E-31D99A279A9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48500" y="3209925"/>
            <a:ext cx="5629275" cy="3648075"/>
          </a:xfrm>
          <a:prstGeom prst="parallelogram">
            <a:avLst>
              <a:gd name="adj" fmla="val 46780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12" name="Прямоугольный треугольник 11">
            <a:extLst>
              <a:ext uri="{FF2B5EF4-FFF2-40B4-BE49-F238E27FC236}">
                <a16:creationId xmlns:a16="http://schemas.microsoft.com/office/drawing/2014/main" id="{A4F956C3-1BCA-4281-AE54-007414B58B7F}"/>
              </a:ext>
            </a:extLst>
          </p:cNvPr>
          <p:cNvSpPr/>
          <p:nvPr userDrawn="1"/>
        </p:nvSpPr>
        <p:spPr>
          <a:xfrm rot="10800000" flipH="1">
            <a:off x="11187" y="0"/>
            <a:ext cx="687900" cy="1500338"/>
          </a:xfrm>
          <a:prstGeom prst="rtTriangle">
            <a:avLst/>
          </a:prstGeom>
          <a:solidFill>
            <a:srgbClr val="FFC0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728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спис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Рисунок 91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598" t="1724" r="1909" b="2414"/>
          <a:stretch/>
        </p:blipFill>
        <p:spPr>
          <a:xfrm>
            <a:off x="3706555" y="-7699"/>
            <a:ext cx="8485446" cy="6865699"/>
          </a:xfrm>
          <a:prstGeom prst="rect">
            <a:avLst/>
          </a:prstGeom>
        </p:spPr>
      </p:pic>
      <p:sp>
        <p:nvSpPr>
          <p:cNvPr id="93" name="Прямоугольник 92"/>
          <p:cNvSpPr/>
          <p:nvPr userDrawn="1"/>
        </p:nvSpPr>
        <p:spPr>
          <a:xfrm>
            <a:off x="3706555" y="0"/>
            <a:ext cx="8485445" cy="6858000"/>
          </a:xfrm>
          <a:prstGeom prst="rect">
            <a:avLst/>
          </a:prstGeom>
          <a:solidFill>
            <a:srgbClr val="FF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F9AAE9A-BD22-4560-9297-59BFFC3907B3}"/>
              </a:ext>
            </a:extLst>
          </p:cNvPr>
          <p:cNvSpPr/>
          <p:nvPr userDrawn="1"/>
        </p:nvSpPr>
        <p:spPr>
          <a:xfrm>
            <a:off x="495300" y="457200"/>
            <a:ext cx="11201400" cy="5943600"/>
          </a:xfrm>
          <a:prstGeom prst="rect">
            <a:avLst/>
          </a:prstGeom>
          <a:noFill/>
          <a:ln w="76200">
            <a:solidFill>
              <a:srgbClr val="FBC0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3D7CCA-15A6-43B6-B833-61D1EE9CE0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827176"/>
            <a:ext cx="5592212" cy="536541"/>
          </a:xfrm>
        </p:spPr>
        <p:txBody>
          <a:bodyPr anchor="b"/>
          <a:lstStyle>
            <a:lvl1pPr>
              <a:defRPr sz="3200">
                <a:latin typeface="Carisma Gothic 700 Bold" panose="02000000000000000000" pitchFamily="2" charset="-52"/>
              </a:defRPr>
            </a:lvl1pPr>
          </a:lstStyle>
          <a:p>
            <a:r>
              <a:rPr lang="ru-RU" dirty="0"/>
              <a:t>Расписание</a:t>
            </a:r>
          </a:p>
        </p:txBody>
      </p:sp>
      <p:grpSp>
        <p:nvGrpSpPr>
          <p:cNvPr id="56" name="Группа 55"/>
          <p:cNvGrpSpPr/>
          <p:nvPr userDrawn="1"/>
        </p:nvGrpSpPr>
        <p:grpSpPr>
          <a:xfrm>
            <a:off x="839780" y="1458310"/>
            <a:ext cx="7224274" cy="443406"/>
            <a:chOff x="839780" y="1458310"/>
            <a:chExt cx="7224274" cy="443406"/>
          </a:xfrm>
        </p:grpSpPr>
        <p:sp>
          <p:nvSpPr>
            <p:cNvPr id="5" name="Прямоугольник 4"/>
            <p:cNvSpPr/>
            <p:nvPr userDrawn="1"/>
          </p:nvSpPr>
          <p:spPr>
            <a:xfrm>
              <a:off x="839780" y="1458310"/>
              <a:ext cx="7224274" cy="443406"/>
            </a:xfrm>
            <a:prstGeom prst="rect">
              <a:avLst/>
            </a:prstGeom>
            <a:solidFill>
              <a:srgbClr val="0095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ятиугольник 5"/>
            <p:cNvSpPr/>
            <p:nvPr userDrawn="1"/>
          </p:nvSpPr>
          <p:spPr>
            <a:xfrm>
              <a:off x="839780" y="1458310"/>
              <a:ext cx="1722109" cy="443406"/>
            </a:xfrm>
            <a:prstGeom prst="homePlate">
              <a:avLst/>
            </a:prstGeom>
            <a:solidFill>
              <a:srgbClr val="FBC0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Carisma Classic 700 Bold" panose="02000000000000000000" pitchFamily="2" charset="-52"/>
              </a:endParaRPr>
            </a:p>
          </p:txBody>
        </p:sp>
        <p:sp>
          <p:nvSpPr>
            <p:cNvPr id="16" name="Прямоугольник 15"/>
            <p:cNvSpPr/>
            <p:nvPr userDrawn="1"/>
          </p:nvSpPr>
          <p:spPr>
            <a:xfrm>
              <a:off x="2561888" y="1458310"/>
              <a:ext cx="5502165" cy="443406"/>
            </a:xfrm>
            <a:prstGeom prst="rect">
              <a:avLst/>
            </a:prstGeom>
            <a:solidFill>
              <a:srgbClr val="0095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Carisma Classic 400 Regular" panose="02000000000000000000" pitchFamily="2" charset="-52"/>
              </a:endParaRPr>
            </a:p>
          </p:txBody>
        </p:sp>
      </p:grpSp>
      <p:grpSp>
        <p:nvGrpSpPr>
          <p:cNvPr id="18" name="Группа 17"/>
          <p:cNvGrpSpPr/>
          <p:nvPr userDrawn="1"/>
        </p:nvGrpSpPr>
        <p:grpSpPr>
          <a:xfrm>
            <a:off x="839780" y="1986438"/>
            <a:ext cx="7224274" cy="443406"/>
            <a:chOff x="839788" y="1458310"/>
            <a:chExt cx="7224274" cy="443406"/>
          </a:xfrm>
        </p:grpSpPr>
        <p:sp>
          <p:nvSpPr>
            <p:cNvPr id="19" name="Прямоугольник 18"/>
            <p:cNvSpPr/>
            <p:nvPr userDrawn="1"/>
          </p:nvSpPr>
          <p:spPr>
            <a:xfrm>
              <a:off x="839788" y="1458310"/>
              <a:ext cx="7224274" cy="443406"/>
            </a:xfrm>
            <a:prstGeom prst="rect">
              <a:avLst/>
            </a:prstGeom>
            <a:solidFill>
              <a:srgbClr val="0095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ятиугольник 19"/>
            <p:cNvSpPr/>
            <p:nvPr userDrawn="1"/>
          </p:nvSpPr>
          <p:spPr>
            <a:xfrm>
              <a:off x="839788" y="1458310"/>
              <a:ext cx="1722109" cy="443406"/>
            </a:xfrm>
            <a:prstGeom prst="homePlate">
              <a:avLst/>
            </a:prstGeom>
            <a:solidFill>
              <a:srgbClr val="FBC0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Carisma Classic 700 Bold" panose="02000000000000000000" pitchFamily="2" charset="-52"/>
              </a:endParaRPr>
            </a:p>
          </p:txBody>
        </p:sp>
      </p:grpSp>
      <p:grpSp>
        <p:nvGrpSpPr>
          <p:cNvPr id="22" name="Группа 21"/>
          <p:cNvGrpSpPr/>
          <p:nvPr userDrawn="1"/>
        </p:nvGrpSpPr>
        <p:grpSpPr>
          <a:xfrm>
            <a:off x="839780" y="2514566"/>
            <a:ext cx="7224274" cy="443406"/>
            <a:chOff x="839788" y="1458310"/>
            <a:chExt cx="7224274" cy="443406"/>
          </a:xfrm>
        </p:grpSpPr>
        <p:sp>
          <p:nvSpPr>
            <p:cNvPr id="23" name="Прямоугольник 22"/>
            <p:cNvSpPr/>
            <p:nvPr userDrawn="1"/>
          </p:nvSpPr>
          <p:spPr>
            <a:xfrm>
              <a:off x="839788" y="1458310"/>
              <a:ext cx="7224274" cy="443406"/>
            </a:xfrm>
            <a:prstGeom prst="rect">
              <a:avLst/>
            </a:prstGeom>
            <a:solidFill>
              <a:srgbClr val="0095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ятиугольник 23"/>
            <p:cNvSpPr/>
            <p:nvPr userDrawn="1"/>
          </p:nvSpPr>
          <p:spPr>
            <a:xfrm>
              <a:off x="839788" y="1458310"/>
              <a:ext cx="1722109" cy="443406"/>
            </a:xfrm>
            <a:prstGeom prst="homePlate">
              <a:avLst/>
            </a:prstGeom>
            <a:solidFill>
              <a:srgbClr val="FBC0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Carisma Classic 700 Bold" panose="02000000000000000000" pitchFamily="2" charset="-52"/>
              </a:endParaRPr>
            </a:p>
          </p:txBody>
        </p:sp>
      </p:grpSp>
      <p:grpSp>
        <p:nvGrpSpPr>
          <p:cNvPr id="26" name="Группа 25"/>
          <p:cNvGrpSpPr/>
          <p:nvPr userDrawn="1"/>
        </p:nvGrpSpPr>
        <p:grpSpPr>
          <a:xfrm>
            <a:off x="839780" y="3042694"/>
            <a:ext cx="7224274" cy="443406"/>
            <a:chOff x="839788" y="1458310"/>
            <a:chExt cx="7224274" cy="443406"/>
          </a:xfrm>
        </p:grpSpPr>
        <p:sp>
          <p:nvSpPr>
            <p:cNvPr id="27" name="Прямоугольник 26"/>
            <p:cNvSpPr/>
            <p:nvPr userDrawn="1"/>
          </p:nvSpPr>
          <p:spPr>
            <a:xfrm>
              <a:off x="839788" y="1458310"/>
              <a:ext cx="7224274" cy="443406"/>
            </a:xfrm>
            <a:prstGeom prst="rect">
              <a:avLst/>
            </a:prstGeom>
            <a:solidFill>
              <a:srgbClr val="0095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ятиугольник 27"/>
            <p:cNvSpPr/>
            <p:nvPr userDrawn="1"/>
          </p:nvSpPr>
          <p:spPr>
            <a:xfrm>
              <a:off x="839788" y="1458310"/>
              <a:ext cx="1722109" cy="443406"/>
            </a:xfrm>
            <a:prstGeom prst="homePlate">
              <a:avLst/>
            </a:prstGeom>
            <a:solidFill>
              <a:srgbClr val="FBC0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Carisma Classic 700 Bold" panose="02000000000000000000" pitchFamily="2" charset="-52"/>
              </a:endParaRPr>
            </a:p>
          </p:txBody>
        </p:sp>
      </p:grpSp>
      <p:grpSp>
        <p:nvGrpSpPr>
          <p:cNvPr id="30" name="Группа 29"/>
          <p:cNvGrpSpPr/>
          <p:nvPr userDrawn="1"/>
        </p:nvGrpSpPr>
        <p:grpSpPr>
          <a:xfrm>
            <a:off x="839780" y="3570822"/>
            <a:ext cx="7224274" cy="443406"/>
            <a:chOff x="839788" y="1458310"/>
            <a:chExt cx="7224274" cy="443406"/>
          </a:xfrm>
        </p:grpSpPr>
        <p:sp>
          <p:nvSpPr>
            <p:cNvPr id="31" name="Прямоугольник 30"/>
            <p:cNvSpPr/>
            <p:nvPr userDrawn="1"/>
          </p:nvSpPr>
          <p:spPr>
            <a:xfrm>
              <a:off x="839788" y="1458310"/>
              <a:ext cx="7224274" cy="443406"/>
            </a:xfrm>
            <a:prstGeom prst="rect">
              <a:avLst/>
            </a:prstGeom>
            <a:solidFill>
              <a:srgbClr val="0095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ятиугольник 31"/>
            <p:cNvSpPr/>
            <p:nvPr userDrawn="1"/>
          </p:nvSpPr>
          <p:spPr>
            <a:xfrm>
              <a:off x="839788" y="1458310"/>
              <a:ext cx="1722109" cy="443406"/>
            </a:xfrm>
            <a:prstGeom prst="homePlate">
              <a:avLst/>
            </a:prstGeom>
            <a:solidFill>
              <a:srgbClr val="FBC0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Carisma Classic 700 Bold" panose="02000000000000000000" pitchFamily="2" charset="-52"/>
              </a:endParaRP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839780" y="4098950"/>
            <a:ext cx="7224274" cy="443406"/>
            <a:chOff x="839788" y="1458310"/>
            <a:chExt cx="7224274" cy="443406"/>
          </a:xfrm>
        </p:grpSpPr>
        <p:sp>
          <p:nvSpPr>
            <p:cNvPr id="35" name="Прямоугольник 34"/>
            <p:cNvSpPr/>
            <p:nvPr userDrawn="1"/>
          </p:nvSpPr>
          <p:spPr>
            <a:xfrm>
              <a:off x="839788" y="1458310"/>
              <a:ext cx="7224274" cy="443406"/>
            </a:xfrm>
            <a:prstGeom prst="rect">
              <a:avLst/>
            </a:prstGeom>
            <a:solidFill>
              <a:srgbClr val="0095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ятиугольник 35"/>
            <p:cNvSpPr/>
            <p:nvPr userDrawn="1"/>
          </p:nvSpPr>
          <p:spPr>
            <a:xfrm>
              <a:off x="839788" y="1458310"/>
              <a:ext cx="1722109" cy="443406"/>
            </a:xfrm>
            <a:prstGeom prst="homePlate">
              <a:avLst/>
            </a:prstGeom>
            <a:solidFill>
              <a:srgbClr val="FBC0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Carisma Classic 700 Bold" panose="02000000000000000000" pitchFamily="2" charset="-52"/>
              </a:endParaRPr>
            </a:p>
          </p:txBody>
        </p:sp>
      </p:grpSp>
      <p:grpSp>
        <p:nvGrpSpPr>
          <p:cNvPr id="38" name="Группа 37"/>
          <p:cNvGrpSpPr/>
          <p:nvPr userDrawn="1"/>
        </p:nvGrpSpPr>
        <p:grpSpPr>
          <a:xfrm>
            <a:off x="839780" y="4627078"/>
            <a:ext cx="7224274" cy="443406"/>
            <a:chOff x="839788" y="1458310"/>
            <a:chExt cx="7224274" cy="443406"/>
          </a:xfrm>
        </p:grpSpPr>
        <p:sp>
          <p:nvSpPr>
            <p:cNvPr id="39" name="Прямоугольник 38"/>
            <p:cNvSpPr/>
            <p:nvPr userDrawn="1"/>
          </p:nvSpPr>
          <p:spPr>
            <a:xfrm>
              <a:off x="839788" y="1458310"/>
              <a:ext cx="7224274" cy="443406"/>
            </a:xfrm>
            <a:prstGeom prst="rect">
              <a:avLst/>
            </a:prstGeom>
            <a:solidFill>
              <a:srgbClr val="0095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ятиугольник 39"/>
            <p:cNvSpPr/>
            <p:nvPr userDrawn="1"/>
          </p:nvSpPr>
          <p:spPr>
            <a:xfrm>
              <a:off x="839788" y="1458310"/>
              <a:ext cx="1722109" cy="443406"/>
            </a:xfrm>
            <a:prstGeom prst="homePlate">
              <a:avLst/>
            </a:prstGeom>
            <a:solidFill>
              <a:srgbClr val="FBC0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Carisma Classic 700 Bold" panose="02000000000000000000" pitchFamily="2" charset="-52"/>
              </a:endParaRPr>
            </a:p>
          </p:txBody>
        </p:sp>
      </p:grpSp>
      <p:grpSp>
        <p:nvGrpSpPr>
          <p:cNvPr id="42" name="Группа 41"/>
          <p:cNvGrpSpPr/>
          <p:nvPr userDrawn="1"/>
        </p:nvGrpSpPr>
        <p:grpSpPr>
          <a:xfrm>
            <a:off x="839780" y="5155206"/>
            <a:ext cx="7224274" cy="443406"/>
            <a:chOff x="839788" y="1458310"/>
            <a:chExt cx="7224274" cy="443406"/>
          </a:xfrm>
        </p:grpSpPr>
        <p:sp>
          <p:nvSpPr>
            <p:cNvPr id="43" name="Прямоугольник 42"/>
            <p:cNvSpPr/>
            <p:nvPr userDrawn="1"/>
          </p:nvSpPr>
          <p:spPr>
            <a:xfrm>
              <a:off x="839788" y="1458310"/>
              <a:ext cx="7224274" cy="443406"/>
            </a:xfrm>
            <a:prstGeom prst="rect">
              <a:avLst/>
            </a:prstGeom>
            <a:solidFill>
              <a:srgbClr val="0095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ятиугольник 43"/>
            <p:cNvSpPr/>
            <p:nvPr userDrawn="1"/>
          </p:nvSpPr>
          <p:spPr>
            <a:xfrm>
              <a:off x="839788" y="1458310"/>
              <a:ext cx="1722109" cy="443406"/>
            </a:xfrm>
            <a:prstGeom prst="homePlate">
              <a:avLst/>
            </a:prstGeom>
            <a:solidFill>
              <a:srgbClr val="FBC0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Carisma Classic 700 Bold" panose="02000000000000000000" pitchFamily="2" charset="-52"/>
              </a:endParaRPr>
            </a:p>
          </p:txBody>
        </p:sp>
      </p:grpSp>
      <p:grpSp>
        <p:nvGrpSpPr>
          <p:cNvPr id="46" name="Группа 45"/>
          <p:cNvGrpSpPr/>
          <p:nvPr userDrawn="1"/>
        </p:nvGrpSpPr>
        <p:grpSpPr>
          <a:xfrm>
            <a:off x="839780" y="5683334"/>
            <a:ext cx="7224274" cy="443406"/>
            <a:chOff x="839788" y="1458310"/>
            <a:chExt cx="7224274" cy="443406"/>
          </a:xfrm>
        </p:grpSpPr>
        <p:sp>
          <p:nvSpPr>
            <p:cNvPr id="47" name="Прямоугольник 46"/>
            <p:cNvSpPr/>
            <p:nvPr userDrawn="1"/>
          </p:nvSpPr>
          <p:spPr>
            <a:xfrm>
              <a:off x="839788" y="1458310"/>
              <a:ext cx="7224274" cy="443406"/>
            </a:xfrm>
            <a:prstGeom prst="rect">
              <a:avLst/>
            </a:prstGeom>
            <a:solidFill>
              <a:srgbClr val="0095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Пятиугольник 47"/>
            <p:cNvSpPr/>
            <p:nvPr userDrawn="1"/>
          </p:nvSpPr>
          <p:spPr>
            <a:xfrm>
              <a:off x="839788" y="1458310"/>
              <a:ext cx="1722109" cy="443406"/>
            </a:xfrm>
            <a:prstGeom prst="homePlate">
              <a:avLst/>
            </a:prstGeom>
            <a:solidFill>
              <a:srgbClr val="FBC0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Carisma Classic 700 Bold" panose="02000000000000000000" pitchFamily="2" charset="-52"/>
              </a:endParaRPr>
            </a:p>
          </p:txBody>
        </p:sp>
      </p:grpSp>
      <p:sp>
        <p:nvSpPr>
          <p:cNvPr id="74" name="Текст 73"/>
          <p:cNvSpPr>
            <a:spLocks noGrp="1"/>
          </p:cNvSpPr>
          <p:nvPr>
            <p:ph type="body" sz="quarter" idx="20"/>
          </p:nvPr>
        </p:nvSpPr>
        <p:spPr>
          <a:xfrm>
            <a:off x="2561887" y="1492249"/>
            <a:ext cx="5502165" cy="37200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rgbClr val="FFFFFF"/>
                </a:solidFill>
                <a:latin typeface="Carisma Classic 400 Regular" panose="02000000000000000000" pitchFamily="2" charset="-52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75" name="Текст 73"/>
          <p:cNvSpPr>
            <a:spLocks noGrp="1"/>
          </p:cNvSpPr>
          <p:nvPr>
            <p:ph type="body" sz="quarter" idx="21"/>
          </p:nvPr>
        </p:nvSpPr>
        <p:spPr>
          <a:xfrm>
            <a:off x="2561887" y="2022138"/>
            <a:ext cx="5502165" cy="37200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rgbClr val="FFFFFF"/>
                </a:solidFill>
                <a:latin typeface="Carisma Classic 400 Regular" panose="02000000000000000000" pitchFamily="2" charset="-52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76" name="Текст 73"/>
          <p:cNvSpPr>
            <a:spLocks noGrp="1"/>
          </p:cNvSpPr>
          <p:nvPr>
            <p:ph type="body" sz="quarter" idx="22"/>
          </p:nvPr>
        </p:nvSpPr>
        <p:spPr>
          <a:xfrm>
            <a:off x="2561886" y="2550266"/>
            <a:ext cx="5502165" cy="37200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rgbClr val="FFFFFF"/>
                </a:solidFill>
                <a:latin typeface="Carisma Classic 400 Regular" panose="02000000000000000000" pitchFamily="2" charset="-52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77" name="Текст 73"/>
          <p:cNvSpPr>
            <a:spLocks noGrp="1"/>
          </p:cNvSpPr>
          <p:nvPr>
            <p:ph type="body" sz="quarter" idx="23"/>
          </p:nvPr>
        </p:nvSpPr>
        <p:spPr>
          <a:xfrm>
            <a:off x="2561885" y="3078394"/>
            <a:ext cx="5502165" cy="37200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rgbClr val="FFFFFF"/>
                </a:solidFill>
                <a:latin typeface="Carisma Classic 400 Regular" panose="02000000000000000000" pitchFamily="2" charset="-52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78" name="Текст 73"/>
          <p:cNvSpPr>
            <a:spLocks noGrp="1"/>
          </p:cNvSpPr>
          <p:nvPr>
            <p:ph type="body" sz="quarter" idx="24"/>
          </p:nvPr>
        </p:nvSpPr>
        <p:spPr>
          <a:xfrm>
            <a:off x="2561885" y="3610750"/>
            <a:ext cx="5502165" cy="37200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rgbClr val="FFFFFF"/>
                </a:solidFill>
                <a:latin typeface="Carisma Classic 400 Regular" panose="02000000000000000000" pitchFamily="2" charset="-52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79" name="Текст 73"/>
          <p:cNvSpPr>
            <a:spLocks noGrp="1"/>
          </p:cNvSpPr>
          <p:nvPr>
            <p:ph type="body" sz="quarter" idx="25"/>
          </p:nvPr>
        </p:nvSpPr>
        <p:spPr>
          <a:xfrm>
            <a:off x="2561884" y="4127125"/>
            <a:ext cx="5502165" cy="37200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rgbClr val="FFFFFF"/>
                </a:solidFill>
                <a:latin typeface="Carisma Classic 400 Regular" panose="02000000000000000000" pitchFamily="2" charset="-52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80" name="Текст 73"/>
          <p:cNvSpPr>
            <a:spLocks noGrp="1"/>
          </p:cNvSpPr>
          <p:nvPr>
            <p:ph type="body" sz="quarter" idx="26"/>
          </p:nvPr>
        </p:nvSpPr>
        <p:spPr>
          <a:xfrm>
            <a:off x="2561883" y="4655649"/>
            <a:ext cx="5502165" cy="37200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rgbClr val="FFFFFF"/>
                </a:solidFill>
                <a:latin typeface="Carisma Classic 400 Regular" panose="02000000000000000000" pitchFamily="2" charset="-52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81" name="Текст 73"/>
          <p:cNvSpPr>
            <a:spLocks noGrp="1"/>
          </p:cNvSpPr>
          <p:nvPr>
            <p:ph type="body" sz="quarter" idx="27"/>
          </p:nvPr>
        </p:nvSpPr>
        <p:spPr>
          <a:xfrm>
            <a:off x="2561882" y="5192667"/>
            <a:ext cx="5502165" cy="37200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rgbClr val="FFFFFF"/>
                </a:solidFill>
                <a:latin typeface="Carisma Classic 400 Regular" panose="02000000000000000000" pitchFamily="2" charset="-52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82" name="Текст 73"/>
          <p:cNvSpPr>
            <a:spLocks noGrp="1"/>
          </p:cNvSpPr>
          <p:nvPr>
            <p:ph type="body" sz="quarter" idx="28"/>
          </p:nvPr>
        </p:nvSpPr>
        <p:spPr>
          <a:xfrm>
            <a:off x="2561881" y="5720795"/>
            <a:ext cx="5502165" cy="37200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rgbClr val="FFFFFF"/>
                </a:solidFill>
                <a:latin typeface="Carisma Classic 400 Regular" panose="02000000000000000000" pitchFamily="2" charset="-52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83" name="Текст 73"/>
          <p:cNvSpPr>
            <a:spLocks noGrp="1"/>
          </p:cNvSpPr>
          <p:nvPr>
            <p:ph type="body" sz="quarter" idx="29"/>
          </p:nvPr>
        </p:nvSpPr>
        <p:spPr>
          <a:xfrm>
            <a:off x="839779" y="1492249"/>
            <a:ext cx="1632047" cy="372005"/>
          </a:xfrm>
        </p:spPr>
        <p:txBody>
          <a:bodyPr>
            <a:noAutofit/>
          </a:bodyPr>
          <a:lstStyle>
            <a:lvl1pPr marL="0" indent="0" algn="ctr">
              <a:buNone/>
              <a:defRPr sz="2000" b="1">
                <a:solidFill>
                  <a:srgbClr val="009533"/>
                </a:solidFill>
                <a:latin typeface="Carisma Classic 700 Bold" panose="02000000000000000000" pitchFamily="2" charset="-52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84" name="Текст 73"/>
          <p:cNvSpPr>
            <a:spLocks noGrp="1"/>
          </p:cNvSpPr>
          <p:nvPr>
            <p:ph type="body" sz="quarter" idx="30"/>
          </p:nvPr>
        </p:nvSpPr>
        <p:spPr>
          <a:xfrm>
            <a:off x="839779" y="2022138"/>
            <a:ext cx="1632047" cy="372005"/>
          </a:xfrm>
        </p:spPr>
        <p:txBody>
          <a:bodyPr>
            <a:noAutofit/>
          </a:bodyPr>
          <a:lstStyle>
            <a:lvl1pPr marL="0" indent="0" algn="ctr">
              <a:buNone/>
              <a:defRPr sz="2000" b="1">
                <a:solidFill>
                  <a:srgbClr val="009533"/>
                </a:solidFill>
                <a:latin typeface="Carisma Classic 700 Bold" panose="02000000000000000000" pitchFamily="2" charset="-52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85" name="Текст 73"/>
          <p:cNvSpPr>
            <a:spLocks noGrp="1"/>
          </p:cNvSpPr>
          <p:nvPr>
            <p:ph type="body" sz="quarter" idx="31"/>
          </p:nvPr>
        </p:nvSpPr>
        <p:spPr>
          <a:xfrm>
            <a:off x="839777" y="2546535"/>
            <a:ext cx="1632047" cy="372005"/>
          </a:xfrm>
        </p:spPr>
        <p:txBody>
          <a:bodyPr>
            <a:noAutofit/>
          </a:bodyPr>
          <a:lstStyle>
            <a:lvl1pPr marL="0" indent="0" algn="ctr">
              <a:buNone/>
              <a:defRPr sz="2000" b="1">
                <a:solidFill>
                  <a:srgbClr val="009533"/>
                </a:solidFill>
                <a:latin typeface="Carisma Classic 700 Bold" panose="02000000000000000000" pitchFamily="2" charset="-52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86" name="Текст 73"/>
          <p:cNvSpPr>
            <a:spLocks noGrp="1"/>
          </p:cNvSpPr>
          <p:nvPr>
            <p:ph type="body" sz="quarter" idx="32"/>
          </p:nvPr>
        </p:nvSpPr>
        <p:spPr>
          <a:xfrm>
            <a:off x="839775" y="4671571"/>
            <a:ext cx="1632047" cy="372005"/>
          </a:xfrm>
        </p:spPr>
        <p:txBody>
          <a:bodyPr>
            <a:noAutofit/>
          </a:bodyPr>
          <a:lstStyle>
            <a:lvl1pPr marL="0" indent="0" algn="ctr">
              <a:buNone/>
              <a:defRPr sz="2000" b="1">
                <a:solidFill>
                  <a:srgbClr val="009533"/>
                </a:solidFill>
                <a:latin typeface="Carisma Classic 700 Bold" panose="02000000000000000000" pitchFamily="2" charset="-52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87" name="Текст 73"/>
          <p:cNvSpPr>
            <a:spLocks noGrp="1"/>
          </p:cNvSpPr>
          <p:nvPr>
            <p:ph type="body" sz="quarter" idx="33"/>
          </p:nvPr>
        </p:nvSpPr>
        <p:spPr>
          <a:xfrm>
            <a:off x="839776" y="3070932"/>
            <a:ext cx="1632047" cy="372005"/>
          </a:xfrm>
        </p:spPr>
        <p:txBody>
          <a:bodyPr>
            <a:noAutofit/>
          </a:bodyPr>
          <a:lstStyle>
            <a:lvl1pPr marL="0" indent="0" algn="ctr">
              <a:buNone/>
              <a:defRPr sz="2000" b="1">
                <a:solidFill>
                  <a:srgbClr val="009533"/>
                </a:solidFill>
                <a:latin typeface="Carisma Classic 700 Bold" panose="02000000000000000000" pitchFamily="2" charset="-52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88" name="Текст 73"/>
          <p:cNvSpPr>
            <a:spLocks noGrp="1"/>
          </p:cNvSpPr>
          <p:nvPr>
            <p:ph type="body" sz="quarter" idx="34"/>
          </p:nvPr>
        </p:nvSpPr>
        <p:spPr>
          <a:xfrm>
            <a:off x="839775" y="3610750"/>
            <a:ext cx="1632047" cy="372005"/>
          </a:xfrm>
        </p:spPr>
        <p:txBody>
          <a:bodyPr>
            <a:noAutofit/>
          </a:bodyPr>
          <a:lstStyle>
            <a:lvl1pPr marL="0" indent="0" algn="ctr">
              <a:buNone/>
              <a:defRPr sz="2000" b="1">
                <a:solidFill>
                  <a:srgbClr val="009533"/>
                </a:solidFill>
                <a:latin typeface="Carisma Classic 700 Bold" panose="02000000000000000000" pitchFamily="2" charset="-52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89" name="Текст 73"/>
          <p:cNvSpPr>
            <a:spLocks noGrp="1"/>
          </p:cNvSpPr>
          <p:nvPr>
            <p:ph type="body" sz="quarter" idx="35"/>
          </p:nvPr>
        </p:nvSpPr>
        <p:spPr>
          <a:xfrm>
            <a:off x="839775" y="4145471"/>
            <a:ext cx="1632047" cy="372005"/>
          </a:xfrm>
        </p:spPr>
        <p:txBody>
          <a:bodyPr>
            <a:noAutofit/>
          </a:bodyPr>
          <a:lstStyle>
            <a:lvl1pPr marL="0" indent="0" algn="ctr">
              <a:buNone/>
              <a:defRPr sz="2000" b="1">
                <a:solidFill>
                  <a:srgbClr val="009533"/>
                </a:solidFill>
                <a:latin typeface="Carisma Classic 700 Bold" panose="02000000000000000000" pitchFamily="2" charset="-52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90" name="Текст 73"/>
          <p:cNvSpPr>
            <a:spLocks noGrp="1"/>
          </p:cNvSpPr>
          <p:nvPr>
            <p:ph type="body" sz="quarter" idx="36"/>
          </p:nvPr>
        </p:nvSpPr>
        <p:spPr>
          <a:xfrm>
            <a:off x="839774" y="5191263"/>
            <a:ext cx="1632047" cy="372005"/>
          </a:xfrm>
        </p:spPr>
        <p:txBody>
          <a:bodyPr>
            <a:noAutofit/>
          </a:bodyPr>
          <a:lstStyle>
            <a:lvl1pPr marL="0" indent="0" algn="ctr">
              <a:buNone/>
              <a:defRPr sz="2000" b="1">
                <a:solidFill>
                  <a:srgbClr val="009533"/>
                </a:solidFill>
                <a:latin typeface="Carisma Classic 700 Bold" panose="02000000000000000000" pitchFamily="2" charset="-52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91" name="Текст 73"/>
          <p:cNvSpPr>
            <a:spLocks noGrp="1"/>
          </p:cNvSpPr>
          <p:nvPr>
            <p:ph type="body" sz="quarter" idx="37"/>
          </p:nvPr>
        </p:nvSpPr>
        <p:spPr>
          <a:xfrm>
            <a:off x="839774" y="5710955"/>
            <a:ext cx="1632047" cy="372005"/>
          </a:xfrm>
        </p:spPr>
        <p:txBody>
          <a:bodyPr>
            <a:noAutofit/>
          </a:bodyPr>
          <a:lstStyle>
            <a:lvl1pPr marL="0" indent="0" algn="ctr">
              <a:buNone/>
              <a:defRPr sz="2000" b="1">
                <a:solidFill>
                  <a:srgbClr val="009533"/>
                </a:solidFill>
                <a:latin typeface="Carisma Classic 700 Bold" panose="02000000000000000000" pitchFamily="2" charset="-52"/>
              </a:defRPr>
            </a:lvl1pPr>
          </a:lstStyle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8366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6164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DC3E73-2A1B-4079-8D44-CACF4865E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6DF06F-5E3F-4878-8028-FB29BD87A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916841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7" r:id="rId3"/>
    <p:sldLayoutId id="2147483660" r:id="rId4"/>
    <p:sldLayoutId id="2147483661" r:id="rId5"/>
    <p:sldLayoutId id="2147483662" r:id="rId6"/>
    <p:sldLayoutId id="2147483650" r:id="rId7"/>
    <p:sldLayoutId id="2147483656" r:id="rId8"/>
    <p:sldLayoutId id="2147483663" r:id="rId9"/>
    <p:sldLayoutId id="2147483655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risma Gothic 700 Bold" panose="02000000000000000000" pitchFamily="2" charset="-5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risma Classic 400 Regular" panose="02000000000000000000" pitchFamily="2" charset="-5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risma Classic 400 Regular" panose="02000000000000000000" pitchFamily="2" charset="-5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risma Classic 400 Regular" panose="02000000000000000000" pitchFamily="2" charset="-5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risma Classic 400 Regular" panose="02000000000000000000" pitchFamily="2" charset="-5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risma Classic 400 Regular" panose="02000000000000000000" pitchFamily="2" charset="-5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H_duOTluIgk" TargetMode="Externa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E29630-6046-4A65-B4B4-B3839EF205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Добро пожаловать в «Лицей Иннополис»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ED2E6CF-AFFD-444B-AD3E-AFFAD11E8A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Небольшая экскурсия</a:t>
            </a:r>
          </a:p>
        </p:txBody>
      </p:sp>
    </p:spTree>
    <p:extLst>
      <p:ext uri="{BB962C8B-B14F-4D97-AF65-F5344CB8AC3E}">
        <p14:creationId xmlns:p14="http://schemas.microsoft.com/office/powerpoint/2010/main" val="196250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Лицей для одаренных детей в области физико-математических дисциплин и информационных технологий</a:t>
            </a:r>
          </a:p>
        </p:txBody>
      </p:sp>
      <p:pic>
        <p:nvPicPr>
          <p:cNvPr id="9" name="Рисунок 8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" t="-13317" r="-408" b="-13714"/>
          <a:stretch/>
        </p:blipFill>
        <p:spPr/>
      </p:pic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Открыт </a:t>
            </a:r>
            <a:r>
              <a:rPr lang="ru-RU" b="1" dirty="0">
                <a:solidFill>
                  <a:srgbClr val="009533"/>
                </a:solidFill>
              </a:rPr>
              <a:t>11 января 2016 года</a:t>
            </a:r>
          </a:p>
          <a:p>
            <a:r>
              <a:rPr lang="ru-RU" dirty="0"/>
              <a:t>Обучение </a:t>
            </a:r>
            <a:r>
              <a:rPr lang="ru-RU" b="1" dirty="0">
                <a:solidFill>
                  <a:srgbClr val="009533"/>
                </a:solidFill>
              </a:rPr>
              <a:t>с 7 по 11 класс</a:t>
            </a:r>
          </a:p>
          <a:p>
            <a:r>
              <a:rPr lang="ru-RU" b="1" dirty="0">
                <a:solidFill>
                  <a:srgbClr val="009533"/>
                </a:solidFill>
              </a:rPr>
              <a:t>15</a:t>
            </a:r>
            <a:r>
              <a:rPr lang="ru-RU" dirty="0"/>
              <a:t> – 20 учеников в классе</a:t>
            </a:r>
          </a:p>
          <a:p>
            <a:r>
              <a:rPr lang="ru-RU" b="1" dirty="0">
                <a:solidFill>
                  <a:srgbClr val="009533"/>
                </a:solidFill>
              </a:rPr>
              <a:t>Прием</a:t>
            </a:r>
            <a:r>
              <a:rPr lang="ru-RU" dirty="0"/>
              <a:t> в лицей </a:t>
            </a:r>
            <a:r>
              <a:rPr lang="ru-RU" b="1" dirty="0">
                <a:solidFill>
                  <a:srgbClr val="009533"/>
                </a:solidFill>
              </a:rPr>
              <a:t>на конкурсной основе </a:t>
            </a:r>
            <a:r>
              <a:rPr lang="ru-RU" dirty="0"/>
              <a:t>независимо от места проживания ребенка</a:t>
            </a:r>
          </a:p>
          <a:p>
            <a:r>
              <a:rPr lang="ru-RU" dirty="0"/>
              <a:t>При лицее </a:t>
            </a:r>
            <a:r>
              <a:rPr lang="ru-RU" b="1" dirty="0">
                <a:solidFill>
                  <a:srgbClr val="009533"/>
                </a:solidFill>
              </a:rPr>
              <a:t>имеется интернат</a:t>
            </a:r>
          </a:p>
          <a:p>
            <a:r>
              <a:rPr lang="ru-RU" dirty="0"/>
              <a:t>Организовано ежедневное </a:t>
            </a:r>
            <a:r>
              <a:rPr lang="ru-RU" b="1" dirty="0">
                <a:solidFill>
                  <a:srgbClr val="009533"/>
                </a:solidFill>
              </a:rPr>
              <a:t>пятиразовое питание</a:t>
            </a:r>
          </a:p>
          <a:p>
            <a:r>
              <a:rPr lang="ru-RU" dirty="0"/>
              <a:t>Обучение ведут высококвалифицированные учителя</a:t>
            </a:r>
          </a:p>
          <a:p>
            <a:r>
              <a:rPr lang="ru-RU" dirty="0"/>
              <a:t>Для каждого ученика – ежедневные дополнительные занятия</a:t>
            </a:r>
          </a:p>
          <a:p>
            <a:r>
              <a:rPr lang="ru-RU" dirty="0"/>
              <a:t>В каждом кабинете – современное учебно-лабораторное оборудование</a:t>
            </a:r>
          </a:p>
          <a:p>
            <a:r>
              <a:rPr lang="ru-RU" dirty="0"/>
              <a:t>Лицей – базовая школа Университета Иннополис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129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BB7FC7D0-57C3-49A1-BEBD-0A7E88C92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Режим функционирования лицея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4DA213BD-B818-4236-975E-EC4AB10B975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anchor="ctr"/>
          <a:lstStyle/>
          <a:p>
            <a:r>
              <a:rPr lang="ru-RU" b="1" dirty="0"/>
              <a:t>Учебный год: </a:t>
            </a:r>
            <a:br>
              <a:rPr lang="ru-RU" b="1" dirty="0"/>
            </a:br>
            <a:r>
              <a:rPr lang="ru-RU" b="1" dirty="0" smtClean="0">
                <a:solidFill>
                  <a:srgbClr val="009533"/>
                </a:solidFill>
              </a:rPr>
              <a:t>34 </a:t>
            </a:r>
            <a:r>
              <a:rPr lang="ru-RU" b="1" dirty="0">
                <a:solidFill>
                  <a:srgbClr val="009533"/>
                </a:solidFill>
              </a:rPr>
              <a:t>недель</a:t>
            </a:r>
          </a:p>
          <a:p>
            <a:r>
              <a:rPr lang="ru-RU" b="1" dirty="0"/>
              <a:t>Учебная неделя: </a:t>
            </a:r>
            <a:br>
              <a:rPr lang="ru-RU" b="1" dirty="0"/>
            </a:br>
            <a:r>
              <a:rPr lang="ru-RU" b="1" dirty="0">
                <a:solidFill>
                  <a:srgbClr val="009533"/>
                </a:solidFill>
              </a:rPr>
              <a:t>6 дней</a:t>
            </a:r>
          </a:p>
          <a:p>
            <a:r>
              <a:rPr lang="ru-RU" b="1" dirty="0"/>
              <a:t>Учебное занятие: </a:t>
            </a:r>
            <a:br>
              <a:rPr lang="ru-RU" b="1" dirty="0"/>
            </a:br>
            <a:r>
              <a:rPr lang="ru-RU" b="1" dirty="0" smtClean="0">
                <a:solidFill>
                  <a:srgbClr val="009533"/>
                </a:solidFill>
              </a:rPr>
              <a:t>40 </a:t>
            </a:r>
            <a:r>
              <a:rPr lang="ru-RU" b="1" dirty="0">
                <a:solidFill>
                  <a:srgbClr val="009533"/>
                </a:solidFill>
              </a:rPr>
              <a:t>минут</a:t>
            </a:r>
          </a:p>
          <a:p>
            <a:r>
              <a:rPr lang="ru-RU" b="1" dirty="0"/>
              <a:t>Начало занятий: </a:t>
            </a:r>
            <a:r>
              <a:rPr lang="ru-RU" b="1" dirty="0" smtClean="0">
                <a:solidFill>
                  <a:srgbClr val="009533"/>
                </a:solidFill>
              </a:rPr>
              <a:t>8.00</a:t>
            </a:r>
            <a:endParaRPr lang="ru-RU" b="1" dirty="0">
              <a:solidFill>
                <a:srgbClr val="009533"/>
              </a:solidFill>
            </a:endParaRPr>
          </a:p>
          <a:p>
            <a:r>
              <a:rPr lang="ru-RU" b="1" dirty="0"/>
              <a:t>Имеется интернат </a:t>
            </a:r>
            <a:r>
              <a:rPr lang="ru-RU" b="1" dirty="0">
                <a:solidFill>
                  <a:srgbClr val="009533"/>
                </a:solidFill>
              </a:rPr>
              <a:t>на 150 место</a:t>
            </a:r>
          </a:p>
        </p:txBody>
      </p:sp>
      <p:pic>
        <p:nvPicPr>
          <p:cNvPr id="14" name="Рисунок 13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6" r="8006"/>
          <a:stretch/>
        </p:blipFill>
        <p:spPr/>
      </p:pic>
      <p:pic>
        <p:nvPicPr>
          <p:cNvPr id="5" name="Рисунок 4" descr="Изображение выглядит как стена, внутренний, зеленый, пол&#10;&#10;Автоматически созданное описание">
            <a:extLst>
              <a:ext uri="{FF2B5EF4-FFF2-40B4-BE49-F238E27FC236}">
                <a16:creationId xmlns:a16="http://schemas.microsoft.com/office/drawing/2014/main" id="{9440F57E-1625-4BEE-A350-BAD0C50ED112}"/>
              </a:ext>
            </a:extLst>
          </p:cNvPr>
          <p:cNvPicPr>
            <a:picLocks noGrp="1" noChangeAspect="1"/>
          </p:cNvPicPr>
          <p:nvPr>
            <p:ph type="pic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9" r="20859"/>
          <a:stretch>
            <a:fillRect/>
          </a:stretch>
        </p:blipFill>
        <p:spPr/>
      </p:pic>
      <p:pic>
        <p:nvPicPr>
          <p:cNvPr id="22" name="Рисунок 21" descr="Изображение выглядит как стена, внутренний, пол, беспорядочный&#10;&#10;Автоматически созданное описание">
            <a:extLst>
              <a:ext uri="{FF2B5EF4-FFF2-40B4-BE49-F238E27FC236}">
                <a16:creationId xmlns:a16="http://schemas.microsoft.com/office/drawing/2014/main" id="{830E349E-F61A-4896-B30F-7AAF9D63FBDC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9" r="2085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1440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75"/>
          <p:cNvSpPr>
            <a:spLocks noGrp="1"/>
          </p:cNvSpPr>
          <p:nvPr>
            <p:ph type="title"/>
          </p:nvPr>
        </p:nvSpPr>
        <p:spPr>
          <a:xfrm>
            <a:off x="839774" y="521444"/>
            <a:ext cx="5592212" cy="536541"/>
          </a:xfrm>
        </p:spPr>
        <p:txBody>
          <a:bodyPr/>
          <a:lstStyle/>
          <a:p>
            <a:r>
              <a:rPr lang="ru-RU" dirty="0"/>
              <a:t>Расписание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9838832"/>
              </p:ext>
            </p:extLst>
          </p:nvPr>
        </p:nvGraphicFramePr>
        <p:xfrm>
          <a:off x="3777671" y="949919"/>
          <a:ext cx="5740401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2587">
                  <a:extLst>
                    <a:ext uri="{9D8B030D-6E8A-4147-A177-3AD203B41FA5}">
                      <a16:colId xmlns:a16="http://schemas.microsoft.com/office/drawing/2014/main" val="2703774438"/>
                    </a:ext>
                  </a:extLst>
                </a:gridCol>
                <a:gridCol w="4287814">
                  <a:extLst>
                    <a:ext uri="{9D8B030D-6E8A-4147-A177-3AD203B41FA5}">
                      <a16:colId xmlns:a16="http://schemas.microsoft.com/office/drawing/2014/main" val="877775651"/>
                    </a:ext>
                  </a:extLst>
                </a:gridCol>
              </a:tblGrid>
              <a:tr h="27560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6.50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Подъем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529111"/>
                  </a:ext>
                </a:extLst>
              </a:tr>
              <a:tr h="27560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6.50-7.30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Личная гигиена, зарядка, уборка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942426"/>
                  </a:ext>
                </a:extLst>
              </a:tr>
              <a:tr h="27560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7.30-8.00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Завтрак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272001"/>
                  </a:ext>
                </a:extLst>
              </a:tr>
              <a:tr h="27560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8.00-14.00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Занятия в лицее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546046"/>
                  </a:ext>
                </a:extLst>
              </a:tr>
              <a:tr h="27560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14.00-14.30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Перерыв 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534534"/>
                  </a:ext>
                </a:extLst>
              </a:tr>
              <a:tr h="27560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14.30-15.10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Занятие 1 (внеурочное или дополнительное)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226750"/>
                  </a:ext>
                </a:extLst>
              </a:tr>
              <a:tr h="27560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15.10-15.30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Полдник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718862"/>
                  </a:ext>
                </a:extLst>
              </a:tr>
              <a:tr h="27560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15.30-16.10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Занятие 1 (внеурочное или дополнительное)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378631"/>
                  </a:ext>
                </a:extLst>
              </a:tr>
              <a:tr h="27560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16.10-17.10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Час самоподготовки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026121"/>
                  </a:ext>
                </a:extLst>
              </a:tr>
              <a:tr h="27560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17.10-17.30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Отдых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984080"/>
                  </a:ext>
                </a:extLst>
              </a:tr>
              <a:tr h="27560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17.30-18.00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Ужин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518838"/>
                  </a:ext>
                </a:extLst>
              </a:tr>
              <a:tr h="27560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18.00-18.40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Прогулка, свободное время 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01119"/>
                  </a:ext>
                </a:extLst>
              </a:tr>
              <a:tr h="27560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18.40-20.20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Самоподготовка</a:t>
                      </a:r>
                      <a:r>
                        <a:rPr lang="ru-RU" sz="1600" baseline="0" dirty="0" smtClean="0"/>
                        <a:t> 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195563"/>
                  </a:ext>
                </a:extLst>
              </a:tr>
              <a:tr h="27560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20.20-20.30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Сонник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301540"/>
                  </a:ext>
                </a:extLst>
              </a:tr>
              <a:tr h="27560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20.30-22.00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Отдых, занятия по интересам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8245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9359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Заголовок 37">
            <a:extLst>
              <a:ext uri="{FF2B5EF4-FFF2-40B4-BE49-F238E27FC236}">
                <a16:creationId xmlns:a16="http://schemas.microsoft.com/office/drawing/2014/main" id="{DBF8FBC5-FE63-43B0-9ADB-42D4A30FF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Материально-техническая база</a:t>
            </a:r>
          </a:p>
        </p:txBody>
      </p:sp>
      <p:sp>
        <p:nvSpPr>
          <p:cNvPr id="43" name="Текст 42">
            <a:extLst>
              <a:ext uri="{FF2B5EF4-FFF2-40B4-BE49-F238E27FC236}">
                <a16:creationId xmlns:a16="http://schemas.microsoft.com/office/drawing/2014/main" id="{E91913F2-847F-4807-AF01-D022DF590E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Общая площадь здания – </a:t>
            </a:r>
            <a:r>
              <a:rPr lang="ru-RU" b="1" dirty="0">
                <a:solidFill>
                  <a:srgbClr val="009533"/>
                </a:solidFill>
              </a:rPr>
              <a:t>13 615 </a:t>
            </a:r>
            <a:r>
              <a:rPr lang="ru-RU" dirty="0"/>
              <a:t>кв. м.</a:t>
            </a:r>
          </a:p>
        </p:txBody>
      </p:sp>
      <p:sp>
        <p:nvSpPr>
          <p:cNvPr id="44" name="Текст 43">
            <a:extLst>
              <a:ext uri="{FF2B5EF4-FFF2-40B4-BE49-F238E27FC236}">
                <a16:creationId xmlns:a16="http://schemas.microsoft.com/office/drawing/2014/main" id="{08B6009D-A160-41E3-82C2-CDE7251D90D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Общая площадь территории – </a:t>
            </a:r>
            <a:r>
              <a:rPr lang="ru-RU" b="1" dirty="0">
                <a:solidFill>
                  <a:srgbClr val="009533"/>
                </a:solidFill>
              </a:rPr>
              <a:t>28 810 </a:t>
            </a:r>
            <a:r>
              <a:rPr lang="ru-RU" dirty="0"/>
              <a:t>кв. м.</a:t>
            </a:r>
          </a:p>
        </p:txBody>
      </p:sp>
      <p:sp>
        <p:nvSpPr>
          <p:cNvPr id="45" name="Текст 44">
            <a:extLst>
              <a:ext uri="{FF2B5EF4-FFF2-40B4-BE49-F238E27FC236}">
                <a16:creationId xmlns:a16="http://schemas.microsoft.com/office/drawing/2014/main" id="{E3D4356B-F251-4514-BCF2-5A81FEDF64A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dirty="0"/>
              <a:t>Актовый зал на </a:t>
            </a:r>
            <a:r>
              <a:rPr lang="ru-RU" b="1" dirty="0">
                <a:solidFill>
                  <a:srgbClr val="009533"/>
                </a:solidFill>
              </a:rPr>
              <a:t>300 мест</a:t>
            </a:r>
          </a:p>
        </p:txBody>
      </p:sp>
      <p:sp>
        <p:nvSpPr>
          <p:cNvPr id="46" name="Текст 45">
            <a:extLst>
              <a:ext uri="{FF2B5EF4-FFF2-40B4-BE49-F238E27FC236}">
                <a16:creationId xmlns:a16="http://schemas.microsoft.com/office/drawing/2014/main" id="{DAAC3700-A04C-4B4B-9746-62EBC5685FC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b="1" dirty="0">
                <a:solidFill>
                  <a:srgbClr val="009533"/>
                </a:solidFill>
              </a:rPr>
              <a:t>20</a:t>
            </a:r>
            <a:r>
              <a:rPr lang="ru-RU" dirty="0"/>
              <a:t> учебных кабинетов</a:t>
            </a:r>
          </a:p>
        </p:txBody>
      </p:sp>
      <p:pic>
        <p:nvPicPr>
          <p:cNvPr id="6" name="Место для изображения из Интернета 5"/>
          <p:cNvPicPr>
            <a:picLocks noGrp="1" noChangeAspect="1"/>
          </p:cNvPicPr>
          <p:nvPr>
            <p:ph type="clipArt" sz="quarter" idx="10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/>
      </p:pic>
      <p:pic>
        <p:nvPicPr>
          <p:cNvPr id="8" name="Место для изображения из Интернета 7"/>
          <p:cNvPicPr>
            <a:picLocks noGrp="1" noChangeAspect="1"/>
          </p:cNvPicPr>
          <p:nvPr>
            <p:ph type="clipArt" sz="quarter" idx="1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/>
      </p:pic>
      <p:pic>
        <p:nvPicPr>
          <p:cNvPr id="11" name="Место для изображения из Интернета 10"/>
          <p:cNvPicPr>
            <a:picLocks noGrp="1" noChangeAspect="1"/>
          </p:cNvPicPr>
          <p:nvPr>
            <p:ph type="clipArt" sz="quarter" idx="12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/>
      </p:pic>
      <p:pic>
        <p:nvPicPr>
          <p:cNvPr id="13" name="Место для изображения из Интернета 12"/>
          <p:cNvPicPr>
            <a:picLocks noGrp="1" noChangeAspect="1"/>
          </p:cNvPicPr>
          <p:nvPr>
            <p:ph type="clipArt" sz="quarter" idx="13"/>
          </p:nvPr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9040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Заголовок 37">
            <a:extLst>
              <a:ext uri="{FF2B5EF4-FFF2-40B4-BE49-F238E27FC236}">
                <a16:creationId xmlns:a16="http://schemas.microsoft.com/office/drawing/2014/main" id="{DBF8FBC5-FE63-43B0-9ADB-42D4A30FF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Материально-техническая база</a:t>
            </a:r>
          </a:p>
        </p:txBody>
      </p:sp>
      <p:sp>
        <p:nvSpPr>
          <p:cNvPr id="43" name="Текст 42">
            <a:extLst>
              <a:ext uri="{FF2B5EF4-FFF2-40B4-BE49-F238E27FC236}">
                <a16:creationId xmlns:a16="http://schemas.microsoft.com/office/drawing/2014/main" id="{E91913F2-847F-4807-AF01-D022DF590E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b="1" dirty="0">
                <a:solidFill>
                  <a:srgbClr val="009533"/>
                </a:solidFill>
              </a:rPr>
              <a:t>3</a:t>
            </a:r>
            <a:r>
              <a:rPr lang="ru-RU" dirty="0"/>
              <a:t> спортивных зала</a:t>
            </a:r>
          </a:p>
        </p:txBody>
      </p:sp>
      <p:sp>
        <p:nvSpPr>
          <p:cNvPr id="44" name="Текст 43">
            <a:extLst>
              <a:ext uri="{FF2B5EF4-FFF2-40B4-BE49-F238E27FC236}">
                <a16:creationId xmlns:a16="http://schemas.microsoft.com/office/drawing/2014/main" id="{08B6009D-A160-41E3-82C2-CDE7251D90D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b="1" dirty="0">
                <a:solidFill>
                  <a:srgbClr val="009533"/>
                </a:solidFill>
              </a:rPr>
              <a:t>2</a:t>
            </a:r>
            <a:r>
              <a:rPr lang="ru-RU" dirty="0"/>
              <a:t> плавательных бассейна</a:t>
            </a:r>
          </a:p>
        </p:txBody>
      </p:sp>
      <p:sp>
        <p:nvSpPr>
          <p:cNvPr id="45" name="Текст 44">
            <a:extLst>
              <a:ext uri="{FF2B5EF4-FFF2-40B4-BE49-F238E27FC236}">
                <a16:creationId xmlns:a16="http://schemas.microsoft.com/office/drawing/2014/main" id="{E3D4356B-F251-4514-BCF2-5A81FEDF64A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b="1" dirty="0">
                <a:solidFill>
                  <a:srgbClr val="009533"/>
                </a:solidFill>
              </a:rPr>
              <a:t>Медицинский блок</a:t>
            </a:r>
            <a:endParaRPr lang="ru-RU" dirty="0"/>
          </a:p>
        </p:txBody>
      </p:sp>
      <p:sp>
        <p:nvSpPr>
          <p:cNvPr id="46" name="Текст 45">
            <a:extLst>
              <a:ext uri="{FF2B5EF4-FFF2-40B4-BE49-F238E27FC236}">
                <a16:creationId xmlns:a16="http://schemas.microsoft.com/office/drawing/2014/main" id="{DAAC3700-A04C-4B4B-9746-62EBC5685FC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b="1" dirty="0">
                <a:solidFill>
                  <a:srgbClr val="009533"/>
                </a:solidFill>
              </a:rPr>
              <a:t>Оборудованная</a:t>
            </a:r>
            <a:r>
              <a:rPr lang="ru-RU" dirty="0"/>
              <a:t> пришкольная </a:t>
            </a:r>
            <a:r>
              <a:rPr lang="ru-RU" b="1" dirty="0">
                <a:solidFill>
                  <a:srgbClr val="009533"/>
                </a:solidFill>
              </a:rPr>
              <a:t>территория</a:t>
            </a:r>
          </a:p>
        </p:txBody>
      </p:sp>
      <p:pic>
        <p:nvPicPr>
          <p:cNvPr id="3" name="Место для изображения из Интернета 2"/>
          <p:cNvPicPr>
            <a:picLocks noGrp="1" noChangeAspect="1"/>
          </p:cNvPicPr>
          <p:nvPr>
            <p:ph type="clipArt" sz="quarter" idx="10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/>
      </p:pic>
      <p:pic>
        <p:nvPicPr>
          <p:cNvPr id="5" name="Место для изображения из Интернета 4"/>
          <p:cNvPicPr>
            <a:picLocks noGrp="1" noChangeAspect="1"/>
          </p:cNvPicPr>
          <p:nvPr>
            <p:ph type="clipArt" sz="quarter" idx="1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8200" y="3116174"/>
            <a:ext cx="756000" cy="755518"/>
          </a:xfrm>
        </p:spPr>
      </p:pic>
      <p:pic>
        <p:nvPicPr>
          <p:cNvPr id="9" name="Место для изображения из Интернета 8"/>
          <p:cNvPicPr>
            <a:picLocks noGrp="1" noChangeAspect="1"/>
          </p:cNvPicPr>
          <p:nvPr>
            <p:ph type="clipArt" sz="quarter" idx="12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/>
      </p:pic>
      <p:pic>
        <p:nvPicPr>
          <p:cNvPr id="12" name="Место для изображения из Интернета 11"/>
          <p:cNvPicPr>
            <a:picLocks noGrp="1" noChangeAspect="1"/>
          </p:cNvPicPr>
          <p:nvPr>
            <p:ph type="clipArt" sz="quarter" idx="13"/>
          </p:nvPr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98684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Заголовок 37">
            <a:extLst>
              <a:ext uri="{FF2B5EF4-FFF2-40B4-BE49-F238E27FC236}">
                <a16:creationId xmlns:a16="http://schemas.microsoft.com/office/drawing/2014/main" id="{DBF8FBC5-FE63-43B0-9ADB-42D4A30FF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Материально-техническая база</a:t>
            </a:r>
          </a:p>
        </p:txBody>
      </p:sp>
      <p:sp>
        <p:nvSpPr>
          <p:cNvPr id="43" name="Текст 42">
            <a:extLst>
              <a:ext uri="{FF2B5EF4-FFF2-40B4-BE49-F238E27FC236}">
                <a16:creationId xmlns:a16="http://schemas.microsoft.com/office/drawing/2014/main" id="{E91913F2-847F-4807-AF01-D022DF590E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Интернат на </a:t>
            </a:r>
            <a:r>
              <a:rPr lang="ru-RU" b="1" dirty="0">
                <a:solidFill>
                  <a:srgbClr val="009533"/>
                </a:solidFill>
              </a:rPr>
              <a:t>150</a:t>
            </a:r>
            <a:r>
              <a:rPr lang="ru-RU" dirty="0"/>
              <a:t> мест</a:t>
            </a:r>
          </a:p>
        </p:txBody>
      </p:sp>
      <p:sp>
        <p:nvSpPr>
          <p:cNvPr id="44" name="Текст 43">
            <a:extLst>
              <a:ext uri="{FF2B5EF4-FFF2-40B4-BE49-F238E27FC236}">
                <a16:creationId xmlns:a16="http://schemas.microsoft.com/office/drawing/2014/main" id="{08B6009D-A160-41E3-82C2-CDE7251D90D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b="1" dirty="0">
                <a:solidFill>
                  <a:srgbClr val="009533"/>
                </a:solidFill>
              </a:rPr>
              <a:t>Библиотека с читальным залом</a:t>
            </a:r>
            <a:endParaRPr lang="ru-RU" dirty="0"/>
          </a:p>
        </p:txBody>
      </p:sp>
      <p:sp>
        <p:nvSpPr>
          <p:cNvPr id="45" name="Текст 44">
            <a:extLst>
              <a:ext uri="{FF2B5EF4-FFF2-40B4-BE49-F238E27FC236}">
                <a16:creationId xmlns:a16="http://schemas.microsoft.com/office/drawing/2014/main" id="{E3D4356B-F251-4514-BCF2-5A81FEDF64A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b="1" dirty="0">
                <a:solidFill>
                  <a:srgbClr val="009533"/>
                </a:solidFill>
              </a:rPr>
              <a:t>Кабинет робототехники</a:t>
            </a:r>
            <a:endParaRPr lang="ru-RU" dirty="0"/>
          </a:p>
        </p:txBody>
      </p:sp>
      <p:sp>
        <p:nvSpPr>
          <p:cNvPr id="46" name="Текст 45">
            <a:extLst>
              <a:ext uri="{FF2B5EF4-FFF2-40B4-BE49-F238E27FC236}">
                <a16:creationId xmlns:a16="http://schemas.microsoft.com/office/drawing/2014/main" id="{DAAC3700-A04C-4B4B-9746-62EBC5685FC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Столовая на </a:t>
            </a:r>
            <a:r>
              <a:rPr lang="ru-RU" b="1" dirty="0">
                <a:solidFill>
                  <a:srgbClr val="009533"/>
                </a:solidFill>
              </a:rPr>
              <a:t>220</a:t>
            </a:r>
            <a:r>
              <a:rPr lang="ru-RU" dirty="0"/>
              <a:t> мест</a:t>
            </a:r>
          </a:p>
        </p:txBody>
      </p:sp>
      <p:pic>
        <p:nvPicPr>
          <p:cNvPr id="4" name="Место для изображения из Интернета 3"/>
          <p:cNvPicPr>
            <a:picLocks noGrp="1" noChangeAspect="1"/>
          </p:cNvPicPr>
          <p:nvPr>
            <p:ph type="clipArt" sz="quarter" idx="10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/>
      </p:pic>
      <p:pic>
        <p:nvPicPr>
          <p:cNvPr id="7" name="Место для изображения из Интернета 6"/>
          <p:cNvPicPr>
            <a:picLocks noGrp="1" noChangeAspect="1"/>
          </p:cNvPicPr>
          <p:nvPr>
            <p:ph type="clipArt" sz="quarter" idx="1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/>
      </p:pic>
      <p:pic>
        <p:nvPicPr>
          <p:cNvPr id="11" name="Место для изображения из Интернета 10"/>
          <p:cNvPicPr>
            <a:picLocks noGrp="1" noChangeAspect="1"/>
          </p:cNvPicPr>
          <p:nvPr>
            <p:ph type="clipArt" sz="quarter" idx="12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/>
      </p:pic>
      <p:pic>
        <p:nvPicPr>
          <p:cNvPr id="14" name="Место для изображения из Интернета 13"/>
          <p:cNvPicPr>
            <a:picLocks noGrp="1" noChangeAspect="1"/>
          </p:cNvPicPr>
          <p:nvPr>
            <p:ph type="clipArt" sz="quarter" idx="13"/>
          </p:nvPr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57901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7AAF5DA-D300-4D2A-93CF-72A43CB81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Учащиеся Лицея Иннополис</a:t>
            </a:r>
            <a:endParaRPr lang="ru-RU" sz="4400" dirty="0"/>
          </a:p>
        </p:txBody>
      </p:sp>
      <p:pic>
        <p:nvPicPr>
          <p:cNvPr id="14" name="Рисунок 13" descr="Изображение выглядит как человек, люди, группа, толпа&#10;&#10;Автоматически созданное описание">
            <a:extLst>
              <a:ext uri="{FF2B5EF4-FFF2-40B4-BE49-F238E27FC236}">
                <a16:creationId xmlns:a16="http://schemas.microsoft.com/office/drawing/2014/main" id="{D9C10EEF-8C45-4FED-8221-D1C43C5E064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9" r="20859"/>
          <a:stretch>
            <a:fillRect/>
          </a:stretch>
        </p:blipFill>
        <p:spPr/>
      </p:pic>
      <p:sp>
        <p:nvSpPr>
          <p:cNvPr id="6" name="Текст 5">
            <a:extLst>
              <a:ext uri="{FF2B5EF4-FFF2-40B4-BE49-F238E27FC236}">
                <a16:creationId xmlns:a16="http://schemas.microsoft.com/office/drawing/2014/main" id="{B96ABD20-9955-4627-BE9B-436237D4798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anchor="ctr"/>
          <a:lstStyle/>
          <a:p>
            <a:r>
              <a:rPr lang="ru-RU" sz="4000" dirty="0"/>
              <a:t>Всего </a:t>
            </a:r>
            <a:r>
              <a:rPr lang="ru-RU" sz="4000" dirty="0" smtClean="0">
                <a:solidFill>
                  <a:srgbClr val="009533"/>
                </a:solidFill>
              </a:rPr>
              <a:t>159</a:t>
            </a:r>
            <a:endParaRPr lang="ru-RU" sz="4000" dirty="0">
              <a:solidFill>
                <a:srgbClr val="009533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Мальчики: </a:t>
            </a:r>
            <a:r>
              <a:rPr lang="ru-RU" dirty="0" smtClean="0">
                <a:solidFill>
                  <a:srgbClr val="009533"/>
                </a:solidFill>
              </a:rPr>
              <a:t>107</a:t>
            </a:r>
            <a:endParaRPr lang="ru-RU" dirty="0">
              <a:solidFill>
                <a:srgbClr val="009533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Девочки: </a:t>
            </a:r>
            <a:r>
              <a:rPr lang="ru-RU" dirty="0" smtClean="0">
                <a:solidFill>
                  <a:srgbClr val="009533"/>
                </a:solidFill>
              </a:rPr>
              <a:t>52</a:t>
            </a:r>
            <a:endParaRPr lang="ru-RU" dirty="0">
              <a:solidFill>
                <a:srgbClr val="009533"/>
              </a:solidFill>
            </a:endParaRPr>
          </a:p>
          <a:p>
            <a:endParaRPr lang="ru-RU" dirty="0">
              <a:solidFill>
                <a:srgbClr val="009533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из Татарстана: </a:t>
            </a:r>
            <a:r>
              <a:rPr lang="ru-RU" dirty="0" smtClean="0">
                <a:solidFill>
                  <a:srgbClr val="009533"/>
                </a:solidFill>
              </a:rPr>
              <a:t>112</a:t>
            </a:r>
            <a:endParaRPr lang="ru-RU" dirty="0">
              <a:solidFill>
                <a:srgbClr val="009533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из регионов РФ:</a:t>
            </a:r>
            <a:r>
              <a:rPr lang="ru-RU" dirty="0">
                <a:solidFill>
                  <a:srgbClr val="009533"/>
                </a:solidFill>
              </a:rPr>
              <a:t> </a:t>
            </a:r>
            <a:r>
              <a:rPr lang="ru-RU" dirty="0" smtClean="0">
                <a:solidFill>
                  <a:srgbClr val="009533"/>
                </a:solidFill>
              </a:rPr>
              <a:t>47</a:t>
            </a:r>
            <a:endParaRPr lang="ru-RU" dirty="0">
              <a:solidFill>
                <a:srgbClr val="009533"/>
              </a:solidFill>
            </a:endParaRPr>
          </a:p>
        </p:txBody>
      </p:sp>
      <p:pic>
        <p:nvPicPr>
          <p:cNvPr id="12" name="Рисунок 11" descr="Изображение выглядит как группа, люди, в линейку, линия&#10;&#10;Автоматически созданное описание">
            <a:extLst>
              <a:ext uri="{FF2B5EF4-FFF2-40B4-BE49-F238E27FC236}">
                <a16:creationId xmlns:a16="http://schemas.microsoft.com/office/drawing/2014/main" id="{7646F1E0-826F-478D-8020-7D520AA8CAA1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07" r="24107"/>
          <a:stretch>
            <a:fillRect/>
          </a:stretch>
        </p:blipFill>
        <p:spPr/>
      </p:pic>
      <p:pic>
        <p:nvPicPr>
          <p:cNvPr id="3" name="Рисунок 2"/>
          <p:cNvPicPr>
            <a:picLocks noGrp="1" noChangeAspect="1"/>
          </p:cNvPicPr>
          <p:nvPr>
            <p:ph type="pic" idx="11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4" r="2409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9761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5">
            <a:extLst>
              <a:ext uri="{FF2B5EF4-FFF2-40B4-BE49-F238E27FC236}">
                <a16:creationId xmlns:a16="http://schemas.microsoft.com/office/drawing/2014/main" id="{940A1A00-97F8-46A2-9C63-E0E085076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Педагогический состав</a:t>
            </a:r>
          </a:p>
        </p:txBody>
      </p:sp>
      <p:pic>
        <p:nvPicPr>
          <p:cNvPr id="9" name="Рисунок 8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4" r="27884"/>
          <a:stretch>
            <a:fillRect/>
          </a:stretch>
        </p:blipFill>
        <p:spPr/>
      </p:pic>
      <p:sp>
        <p:nvSpPr>
          <p:cNvPr id="17" name="Текст 16">
            <a:extLst>
              <a:ext uri="{FF2B5EF4-FFF2-40B4-BE49-F238E27FC236}">
                <a16:creationId xmlns:a16="http://schemas.microsoft.com/office/drawing/2014/main" id="{F03B0336-63F5-4A18-ABFF-6585A0DAC73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l"/>
            <a:r>
              <a:rPr lang="ru-RU" sz="4000" dirty="0"/>
              <a:t>Всего </a:t>
            </a:r>
            <a:r>
              <a:rPr lang="ru-RU" sz="4000" dirty="0" smtClean="0">
                <a:solidFill>
                  <a:srgbClr val="009533"/>
                </a:solidFill>
              </a:rPr>
              <a:t>55</a:t>
            </a:r>
            <a:endParaRPr lang="ru-RU" sz="4000" dirty="0">
              <a:solidFill>
                <a:srgbClr val="009533"/>
              </a:solidFill>
            </a:endParaRPr>
          </a:p>
          <a:p>
            <a:pPr algn="l"/>
            <a:r>
              <a:rPr lang="ru-RU" dirty="0"/>
              <a:t>Учителя – </a:t>
            </a:r>
            <a:r>
              <a:rPr lang="ru-RU" dirty="0" smtClean="0">
                <a:solidFill>
                  <a:srgbClr val="009533"/>
                </a:solidFill>
              </a:rPr>
              <a:t>26</a:t>
            </a:r>
            <a:endParaRPr lang="ru-RU" dirty="0">
              <a:solidFill>
                <a:srgbClr val="009533"/>
              </a:solidFill>
            </a:endParaRPr>
          </a:p>
          <a:p>
            <a:pPr algn="l"/>
            <a:r>
              <a:rPr lang="ru-RU" dirty="0"/>
              <a:t>Педагоги дополнительного образования – </a:t>
            </a:r>
            <a:r>
              <a:rPr lang="ru-RU" dirty="0">
                <a:solidFill>
                  <a:srgbClr val="009533"/>
                </a:solidFill>
              </a:rPr>
              <a:t>14</a:t>
            </a:r>
          </a:p>
          <a:p>
            <a:pPr algn="l"/>
            <a:r>
              <a:rPr lang="ru-RU" dirty="0"/>
              <a:t>Воспитатели интерната – </a:t>
            </a:r>
            <a:r>
              <a:rPr lang="ru-RU" dirty="0" smtClean="0">
                <a:solidFill>
                  <a:srgbClr val="009533"/>
                </a:solidFill>
              </a:rPr>
              <a:t>15</a:t>
            </a:r>
            <a:endParaRPr lang="ru-RU" dirty="0">
              <a:solidFill>
                <a:srgbClr val="009533"/>
              </a:solidFill>
            </a:endParaRPr>
          </a:p>
        </p:txBody>
      </p:sp>
      <p:pic>
        <p:nvPicPr>
          <p:cNvPr id="4" name="Рисунок 3"/>
          <p:cNvPicPr>
            <a:picLocks noGrp="1" noChangeAspect="1"/>
          </p:cNvPicPr>
          <p:nvPr>
            <p:ph type="pic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9" r="20859"/>
          <a:stretch>
            <a:fillRect/>
          </a:stretch>
        </p:blipFill>
        <p:spPr/>
      </p:pic>
      <p:pic>
        <p:nvPicPr>
          <p:cNvPr id="5" name="Рисунок 4"/>
          <p:cNvPicPr>
            <a:picLocks noGrp="1" noChangeAspect="1"/>
          </p:cNvPicPr>
          <p:nvPr>
            <p:ph type="pic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9" r="20859"/>
          <a:stretch/>
        </p:blipFill>
        <p:spPr/>
      </p:pic>
    </p:spTree>
    <p:extLst>
      <p:ext uri="{BB962C8B-B14F-4D97-AF65-F5344CB8AC3E}">
        <p14:creationId xmlns:p14="http://schemas.microsoft.com/office/powerpoint/2010/main" val="404362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26 учителей</a:t>
            </a:r>
            <a:endParaRPr lang="ru-RU" sz="4400" dirty="0"/>
          </a:p>
        </p:txBody>
      </p:sp>
      <p:sp>
        <p:nvSpPr>
          <p:cNvPr id="16" name="Текст 1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/>
              <a:t>Высшая квалификационная категория: </a:t>
            </a:r>
            <a:r>
              <a:rPr lang="ru-RU" b="1" dirty="0" smtClean="0">
                <a:solidFill>
                  <a:srgbClr val="009533"/>
                </a:solidFill>
              </a:rPr>
              <a:t>11</a:t>
            </a:r>
            <a:endParaRPr lang="ru-RU" b="1" dirty="0">
              <a:solidFill>
                <a:srgbClr val="009533"/>
              </a:solidFill>
            </a:endParaRPr>
          </a:p>
          <a:p>
            <a:r>
              <a:rPr lang="ru-RU" dirty="0"/>
              <a:t>Первая квалификационная категория: </a:t>
            </a:r>
            <a:r>
              <a:rPr lang="ru-RU" dirty="0" smtClean="0">
                <a:solidFill>
                  <a:srgbClr val="009533"/>
                </a:solidFill>
              </a:rPr>
              <a:t>6</a:t>
            </a:r>
            <a:endParaRPr lang="ru-RU" b="1" dirty="0">
              <a:solidFill>
                <a:srgbClr val="009533"/>
              </a:solidFill>
            </a:endParaRPr>
          </a:p>
          <a:p>
            <a:r>
              <a:rPr lang="ru-RU" dirty="0"/>
              <a:t>Без категории: </a:t>
            </a:r>
            <a:r>
              <a:rPr lang="ru-RU" dirty="0" smtClean="0">
                <a:solidFill>
                  <a:srgbClr val="009533"/>
                </a:solidFill>
              </a:rPr>
              <a:t>9</a:t>
            </a:r>
          </a:p>
          <a:p>
            <a:r>
              <a:rPr lang="ru-RU" b="1" dirty="0" smtClean="0"/>
              <a:t>Молодой специалист: </a:t>
            </a:r>
            <a:r>
              <a:rPr lang="ru-RU" b="1" dirty="0" smtClean="0">
                <a:solidFill>
                  <a:srgbClr val="009533"/>
                </a:solidFill>
              </a:rPr>
              <a:t>1</a:t>
            </a:r>
            <a:endParaRPr lang="ru-RU" b="1" dirty="0">
              <a:solidFill>
                <a:srgbClr val="009533"/>
              </a:solidFill>
            </a:endParaRPr>
          </a:p>
        </p:txBody>
      </p:sp>
      <p:pic>
        <p:nvPicPr>
          <p:cNvPr id="23" name="Рисунок 22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6" b="1396"/>
          <a:stretch>
            <a:fillRect/>
          </a:stretch>
        </p:blipFill>
        <p:spPr/>
      </p:pic>
      <p:pic>
        <p:nvPicPr>
          <p:cNvPr id="2" name="Рисунок 1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96" b="67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5660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1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/>
              <a:t>Доктор наук: </a:t>
            </a:r>
            <a:r>
              <a:rPr lang="ru-RU" b="1" dirty="0">
                <a:solidFill>
                  <a:srgbClr val="009533"/>
                </a:solidFill>
              </a:rPr>
              <a:t>1</a:t>
            </a:r>
          </a:p>
          <a:p>
            <a:r>
              <a:rPr lang="ru-RU" dirty="0"/>
              <a:t>Кандидаты наук: </a:t>
            </a:r>
            <a:r>
              <a:rPr lang="ru-RU" b="1" dirty="0">
                <a:solidFill>
                  <a:srgbClr val="009533"/>
                </a:solidFill>
              </a:rPr>
              <a:t>3</a:t>
            </a:r>
          </a:p>
          <a:p>
            <a:r>
              <a:rPr lang="ru-RU" dirty="0"/>
              <a:t>Аспиранты: </a:t>
            </a:r>
            <a:r>
              <a:rPr lang="ru-RU" b="1" dirty="0">
                <a:solidFill>
                  <a:srgbClr val="009533"/>
                </a:solidFill>
              </a:rPr>
              <a:t>1</a:t>
            </a:r>
          </a:p>
          <a:p>
            <a:r>
              <a:rPr lang="ru-RU" dirty="0"/>
              <a:t>Международный гроссмейстер по шахматам:</a:t>
            </a:r>
            <a:r>
              <a:rPr lang="ru-RU" b="1" dirty="0">
                <a:solidFill>
                  <a:srgbClr val="009533"/>
                </a:solidFill>
              </a:rPr>
              <a:t> 1</a:t>
            </a:r>
          </a:p>
          <a:p>
            <a:r>
              <a:rPr lang="ru-RU" dirty="0"/>
              <a:t>Высшая квалификационная категория: </a:t>
            </a:r>
            <a:r>
              <a:rPr lang="ru-RU" b="1" dirty="0">
                <a:solidFill>
                  <a:srgbClr val="009533"/>
                </a:solidFill>
              </a:rPr>
              <a:t>13</a:t>
            </a:r>
          </a:p>
          <a:p>
            <a:r>
              <a:rPr lang="ru-RU" dirty="0"/>
              <a:t>Первая квалификационная категория: </a:t>
            </a:r>
            <a:r>
              <a:rPr lang="ru-RU" b="1" dirty="0">
                <a:solidFill>
                  <a:srgbClr val="009533"/>
                </a:solidFill>
              </a:rPr>
              <a:t>9</a:t>
            </a:r>
          </a:p>
          <a:p>
            <a:endParaRPr lang="ru-RU" b="1" dirty="0">
              <a:solidFill>
                <a:srgbClr val="009533"/>
              </a:solidFill>
            </a:endParaRPr>
          </a:p>
          <a:p>
            <a:endParaRPr lang="ru-RU" b="1" dirty="0">
              <a:solidFill>
                <a:srgbClr val="009533"/>
              </a:solidFill>
            </a:endParaRPr>
          </a:p>
        </p:txBody>
      </p:sp>
      <p:pic>
        <p:nvPicPr>
          <p:cNvPr id="2" name="Рисунок 1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7" b="1377"/>
          <a:stretch>
            <a:fillRect/>
          </a:stretch>
        </p:blipFill>
        <p:spPr/>
      </p:pic>
      <p:pic>
        <p:nvPicPr>
          <p:cNvPr id="6" name="Рисунок 5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r="6601"/>
          <a:stretch>
            <a:fillRect/>
          </a:stretch>
        </p:blipFill>
        <p:spPr/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97681" y="97104"/>
            <a:ext cx="7869483" cy="1136534"/>
          </a:xfrm>
        </p:spPr>
        <p:txBody>
          <a:bodyPr>
            <a:normAutofit fontScale="90000"/>
          </a:bodyPr>
          <a:lstStyle/>
          <a:p>
            <a:r>
              <a:rPr lang="ru-RU" sz="4400" dirty="0"/>
              <a:t>14 педагогов дополнительног</a:t>
            </a:r>
            <a:r>
              <a:rPr lang="ru-RU" sz="4400" dirty="0">
                <a:ln>
                  <a:solidFill>
                    <a:schemeClr val="bg1"/>
                  </a:solidFill>
                </a:ln>
              </a:rPr>
              <a:t>о</a:t>
            </a:r>
            <a:r>
              <a:rPr lang="ru-RU" sz="4400" dirty="0"/>
              <a:t>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308580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15 </a:t>
            </a:r>
            <a:r>
              <a:rPr lang="ru-RU" sz="4400" dirty="0"/>
              <a:t>воспитателей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/>
              <a:t>Первая квалификационная категория: </a:t>
            </a:r>
            <a:r>
              <a:rPr lang="ru-RU" b="1" dirty="0" smtClean="0">
                <a:solidFill>
                  <a:srgbClr val="009533"/>
                </a:solidFill>
              </a:rPr>
              <a:t>6</a:t>
            </a:r>
            <a:endParaRPr lang="ru-RU" b="1" dirty="0">
              <a:solidFill>
                <a:srgbClr val="009533"/>
              </a:solidFill>
            </a:endParaRPr>
          </a:p>
          <a:p>
            <a:r>
              <a:rPr lang="ru-RU" dirty="0"/>
              <a:t>Без категории: </a:t>
            </a:r>
            <a:r>
              <a:rPr lang="ru-RU" b="1" dirty="0">
                <a:solidFill>
                  <a:srgbClr val="009533"/>
                </a:solidFill>
              </a:rPr>
              <a:t>9</a:t>
            </a:r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96" b="6796"/>
          <a:stretch>
            <a:fillRect/>
          </a:stretch>
        </p:blipFill>
        <p:spPr/>
      </p:pic>
      <p:pic>
        <p:nvPicPr>
          <p:cNvPr id="2" name="Рисунок 1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7" r="1437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1817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EF739560-F3CE-4A52-862B-F2A42987B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cs typeface="Arial" panose="020B0604020202020204" pitchFamily="34" charset="0"/>
              </a:rPr>
              <a:t>Урочная деятельность 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2808825D-D61A-45A8-94FE-25D677FB653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rgbClr val="009533"/>
                </a:solidFill>
              </a:rPr>
              <a:t>Основная образовательная программа основного общего образования</a:t>
            </a:r>
          </a:p>
          <a:p>
            <a:r>
              <a:rPr lang="ru-RU" b="1" dirty="0">
                <a:solidFill>
                  <a:srgbClr val="009533"/>
                </a:solidFill>
              </a:rPr>
              <a:t>Основная образовательная программа среднего общего образования</a:t>
            </a:r>
          </a:p>
          <a:p>
            <a:r>
              <a:rPr lang="ru-RU" dirty="0"/>
              <a:t>Профили обучения: </a:t>
            </a:r>
            <a:r>
              <a:rPr lang="ru-RU" b="1" dirty="0">
                <a:solidFill>
                  <a:srgbClr val="009533"/>
                </a:solidFill>
              </a:rPr>
              <a:t>Технологический</a:t>
            </a:r>
          </a:p>
          <a:p>
            <a:r>
              <a:rPr lang="ru-RU" dirty="0"/>
              <a:t>Направление</a:t>
            </a:r>
            <a:r>
              <a:rPr lang="ru-RU" dirty="0" smtClean="0"/>
              <a:t>:</a:t>
            </a:r>
          </a:p>
          <a:p>
            <a:r>
              <a:rPr lang="ru-RU" dirty="0" smtClean="0">
                <a:solidFill>
                  <a:srgbClr val="009533"/>
                </a:solidFill>
              </a:rPr>
              <a:t>Инженерное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009533"/>
                </a:solidFill>
              </a:rPr>
              <a:t>(</a:t>
            </a:r>
            <a:r>
              <a:rPr lang="ru-RU" b="1" dirty="0" smtClean="0">
                <a:solidFill>
                  <a:srgbClr val="009533"/>
                </a:solidFill>
              </a:rPr>
              <a:t>физика +математика)</a:t>
            </a:r>
            <a:r>
              <a:rPr lang="ru-RU" dirty="0" smtClean="0"/>
              <a:t>                             </a:t>
            </a:r>
            <a:r>
              <a:rPr lang="ru-RU" dirty="0" smtClean="0">
                <a:solidFill>
                  <a:srgbClr val="009533"/>
                </a:solidFill>
              </a:rPr>
              <a:t>Информацио</a:t>
            </a:r>
            <a:r>
              <a:rPr lang="ru-RU" b="1" dirty="0" smtClean="0">
                <a:solidFill>
                  <a:srgbClr val="009533"/>
                </a:solidFill>
              </a:rPr>
              <a:t>нно-технологическое (информатика + математика)</a:t>
            </a:r>
            <a:endParaRPr lang="ru-RU" b="1" dirty="0">
              <a:solidFill>
                <a:srgbClr val="009533"/>
              </a:solidFill>
            </a:endParaRPr>
          </a:p>
          <a:p>
            <a:endParaRPr lang="ru-RU" dirty="0"/>
          </a:p>
        </p:txBody>
      </p:sp>
      <p:pic>
        <p:nvPicPr>
          <p:cNvPr id="5" name="Рисунок 4" descr="Изображение выглядит как внутренний, стол&#10;&#10;Автоматически созданное описание">
            <a:extLst>
              <a:ext uri="{FF2B5EF4-FFF2-40B4-BE49-F238E27FC236}">
                <a16:creationId xmlns:a16="http://schemas.microsoft.com/office/drawing/2014/main" id="{D7E0AF99-ABD8-41EB-8A9C-8EAC3B0A521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6" b="78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3838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EF739560-F3CE-4A52-862B-F2A42987B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827176"/>
            <a:ext cx="5882745" cy="1600200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000000"/>
                </a:solidFill>
              </a:rPr>
              <a:t>Дополнительные занятия и внеурочная деятельность</a:t>
            </a:r>
            <a:r>
              <a:rPr lang="ru-RU" sz="40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Рисунок 4" descr="Изображение выглядит как текст, пол, внутренний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1DEEDFAC-E20E-4E00-A34A-B218F1F7281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/>
        </p:blipFill>
        <p:spPr/>
      </p:pic>
      <p:sp>
        <p:nvSpPr>
          <p:cNvPr id="9" name="Текст 8">
            <a:extLst>
              <a:ext uri="{FF2B5EF4-FFF2-40B4-BE49-F238E27FC236}">
                <a16:creationId xmlns:a16="http://schemas.microsoft.com/office/drawing/2014/main" id="{2808825D-D61A-45A8-94FE-25D677FB653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000" b="1" dirty="0"/>
              <a:t>Предметные кружки, спецкурсы</a:t>
            </a:r>
          </a:p>
          <a:p>
            <a:r>
              <a:rPr lang="ru-RU" sz="2000" b="1" dirty="0"/>
              <a:t>Проектная, исследовательская деятельность</a:t>
            </a:r>
          </a:p>
          <a:p>
            <a:pPr>
              <a:spcAft>
                <a:spcPts val="1200"/>
              </a:spcAft>
            </a:pPr>
            <a:r>
              <a:rPr lang="ru-RU" sz="2000" b="1" dirty="0"/>
              <a:t>Спортивные, художественно-эстетические кружки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46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EF739560-F3CE-4A52-862B-F2A42987B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solidFill>
                  <a:srgbClr val="000000"/>
                </a:solidFill>
              </a:rPr>
              <a:t>Самоподготовка</a:t>
            </a:r>
            <a:endParaRPr lang="ru-RU" sz="40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pic>
        <p:nvPicPr>
          <p:cNvPr id="6" name="Рисунок 5" descr="Изображение выглядит как человек, внутренний, сцена, группа&#10;&#10;Автоматически созданное описание">
            <a:extLst>
              <a:ext uri="{FF2B5EF4-FFF2-40B4-BE49-F238E27FC236}">
                <a16:creationId xmlns:a16="http://schemas.microsoft.com/office/drawing/2014/main" id="{A26FDF03-CE58-43D5-A2AD-3D0D567E5E4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14" b="12514"/>
          <a:stretch/>
        </p:blipFill>
        <p:spPr/>
      </p:pic>
      <p:sp>
        <p:nvSpPr>
          <p:cNvPr id="9" name="Текст 8">
            <a:extLst>
              <a:ext uri="{FF2B5EF4-FFF2-40B4-BE49-F238E27FC236}">
                <a16:creationId xmlns:a16="http://schemas.microsoft.com/office/drawing/2014/main" id="{2808825D-D61A-45A8-94FE-25D677FB653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000" b="1" dirty="0"/>
              <a:t>Время после уроков</a:t>
            </a:r>
          </a:p>
          <a:p>
            <a:r>
              <a:rPr lang="ru-RU" b="1" dirty="0"/>
              <a:t>Отдых</a:t>
            </a:r>
          </a:p>
          <a:p>
            <a:r>
              <a:rPr lang="ru-RU" sz="2000" b="1" dirty="0"/>
              <a:t>Выполнение домашнего задания</a:t>
            </a:r>
          </a:p>
          <a:p>
            <a:r>
              <a:rPr lang="ru-RU" b="1" dirty="0"/>
              <a:t>Самостоятельная подготовка к конкурсам</a:t>
            </a:r>
            <a:endParaRPr lang="ru-RU" sz="20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893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3206565630"/>
              </p:ext>
            </p:extLst>
          </p:nvPr>
        </p:nvGraphicFramePr>
        <p:xfrm>
          <a:off x="1912837" y="1282931"/>
          <a:ext cx="9694334" cy="5037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004445" y="200738"/>
            <a:ext cx="97281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0000"/>
                </a:solidFill>
                <a:latin typeface="Carisma Gothic 700 Bold" panose="02000000000000000000" pitchFamily="2" charset="-52"/>
              </a:rPr>
              <a:t>Направления деятельности педагогов лицея</a:t>
            </a:r>
          </a:p>
        </p:txBody>
      </p:sp>
    </p:spTree>
    <p:extLst>
      <p:ext uri="{BB962C8B-B14F-4D97-AF65-F5344CB8AC3E}">
        <p14:creationId xmlns:p14="http://schemas.microsoft.com/office/powerpoint/2010/main" val="100019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D43649-5336-4270-9807-E34F174C5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YouTube</a:t>
            </a:r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79E1228-3CD4-482E-A4F9-571E6ADA026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9" r="10569"/>
          <a:stretch>
            <a:fillRect/>
          </a:stretch>
        </p:blipFill>
        <p:spPr/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3ADCACC3-A1ED-490D-8369-B3E12D6D5FF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Запись и трансляция мероприятий, семинаров, конкурсов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BF5DF3E-247A-447C-A925-5F03D41CAF28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3" r="8653"/>
          <a:stretch>
            <a:fillRect/>
          </a:stretch>
        </p:blipFill>
        <p:spPr/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EF6DAAB-8318-445D-B4D6-6525C3443177}"/>
              </a:ext>
            </a:extLst>
          </p:cNvPr>
          <p:cNvPicPr>
            <a:picLocks noGrp="1" noChangeAspect="1"/>
          </p:cNvPicPr>
          <p:nvPr>
            <p:ph type="pic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43" r="1174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84360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6">
            <a:extLst>
              <a:ext uri="{FF2B5EF4-FFF2-40B4-BE49-F238E27FC236}">
                <a16:creationId xmlns:a16="http://schemas.microsoft.com/office/drawing/2014/main" id="{C8C84CB1-2D2E-453B-97B0-69B30EF39A96}"/>
              </a:ext>
            </a:extLst>
          </p:cNvPr>
          <p:cNvSpPr txBox="1">
            <a:spLocks/>
          </p:cNvSpPr>
          <p:nvPr/>
        </p:nvSpPr>
        <p:spPr>
          <a:xfrm>
            <a:off x="241069" y="1938245"/>
            <a:ext cx="4671753" cy="723900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arisma Gothic 700 Bold" panose="02000000000000000000" pitchFamily="2" charset="-52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ru-RU" sz="8000" b="1" dirty="0">
                <a:latin typeface="Arial" panose="020B0604020202020204" pitchFamily="34" charset="0"/>
                <a:cs typeface="Arial" panose="020B0604020202020204" pitchFamily="34" charset="0"/>
              </a:rPr>
              <a:t>Дорожная </a:t>
            </a:r>
            <a:r>
              <a:rPr lang="ru-RU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карта </a:t>
            </a:r>
          </a:p>
          <a:p>
            <a:pPr>
              <a:lnSpc>
                <a:spcPct val="120000"/>
              </a:lnSpc>
            </a:pPr>
            <a:r>
              <a:rPr lang="ru-RU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мероприятий </a:t>
            </a:r>
            <a:r>
              <a:rPr lang="ru-RU" sz="8000" b="1" dirty="0">
                <a:latin typeface="Arial" panose="020B0604020202020204" pitchFamily="34" charset="0"/>
                <a:cs typeface="Arial" panose="020B0604020202020204" pitchFamily="34" charset="0"/>
              </a:rPr>
              <a:t>по приему </a:t>
            </a:r>
            <a:endParaRPr lang="ru-RU" sz="8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ru-RU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обучающихся в </a:t>
            </a:r>
            <a:r>
              <a:rPr lang="ru-RU" sz="8000" b="1" dirty="0">
                <a:latin typeface="Arial" panose="020B0604020202020204" pitchFamily="34" charset="0"/>
                <a:cs typeface="Arial" panose="020B0604020202020204" pitchFamily="34" charset="0"/>
              </a:rPr>
              <a:t>7 класс </a:t>
            </a:r>
            <a:endParaRPr lang="ru-RU" sz="8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ru-RU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ГАОУ </a:t>
            </a:r>
            <a:r>
              <a:rPr lang="ru-RU" sz="8000" b="1" dirty="0">
                <a:latin typeface="Arial" panose="020B0604020202020204" pitchFamily="34" charset="0"/>
                <a:cs typeface="Arial" panose="020B0604020202020204" pitchFamily="34" charset="0"/>
              </a:rPr>
              <a:t>«Лицей </a:t>
            </a:r>
            <a:r>
              <a:rPr lang="ru-RU" sz="8000" b="1" dirty="0" err="1">
                <a:latin typeface="Arial" panose="020B0604020202020204" pitchFamily="34" charset="0"/>
                <a:cs typeface="Arial" panose="020B0604020202020204" pitchFamily="34" charset="0"/>
              </a:rPr>
              <a:t>Иннополис</a:t>
            </a:r>
            <a:r>
              <a:rPr lang="ru-RU" sz="8000" b="1" dirty="0"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endParaRPr lang="ru-RU" sz="8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ru-RU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 2024– 2025 </a:t>
            </a:r>
            <a:r>
              <a:rPr lang="ru-RU" sz="8000" b="1" dirty="0">
                <a:latin typeface="Arial" panose="020B0604020202020204" pitchFamily="34" charset="0"/>
                <a:cs typeface="Arial" panose="020B0604020202020204" pitchFamily="34" charset="0"/>
              </a:rPr>
              <a:t>учебный год</a:t>
            </a:r>
          </a:p>
          <a:p>
            <a:pPr algn="ctr"/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1628916"/>
              </p:ext>
            </p:extLst>
          </p:nvPr>
        </p:nvGraphicFramePr>
        <p:xfrm>
          <a:off x="3740728" y="182882"/>
          <a:ext cx="8055033" cy="61737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95055">
                  <a:extLst>
                    <a:ext uri="{9D8B030D-6E8A-4147-A177-3AD203B41FA5}">
                      <a16:colId xmlns:a16="http://schemas.microsoft.com/office/drawing/2014/main" val="1215311771"/>
                    </a:ext>
                  </a:extLst>
                </a:gridCol>
                <a:gridCol w="6059978">
                  <a:extLst>
                    <a:ext uri="{9D8B030D-6E8A-4147-A177-3AD203B41FA5}">
                      <a16:colId xmlns:a16="http://schemas.microsoft.com/office/drawing/2014/main" val="78192505"/>
                    </a:ext>
                  </a:extLst>
                </a:gridCol>
              </a:tblGrid>
              <a:tr h="1962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Дата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4360" marR="143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Мероприятие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4360" marR="143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9248661"/>
                  </a:ext>
                </a:extLst>
              </a:tr>
              <a:tr h="4582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5.02.2024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4360" marR="143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Размещение на сайте объявления, дорожной карты для поступления обучающихся </a:t>
                      </a:r>
                      <a:r>
                        <a:rPr lang="ru-RU" sz="1200" spc="-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7 класс ГАОУ «Лицей </a:t>
                      </a:r>
                      <a:r>
                        <a:rPr lang="ru-RU" sz="1200" spc="-5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Иннополис</a:t>
                      </a:r>
                      <a:r>
                        <a:rPr lang="ru-RU" sz="1200" spc="-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 на 2023– 2024 учебный год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4360" marR="143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4653828"/>
                  </a:ext>
                </a:extLst>
              </a:tr>
              <a:tr h="4877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5.02.2024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4360" marR="143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Размещение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демо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версий вступительных испытаний на официальном сайте лицея в разделе для поступающих. 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4360" marR="143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6383564"/>
                  </a:ext>
                </a:extLst>
              </a:tr>
              <a:tr h="4917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.02.202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4360" marR="143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День открытых дверей в режиме 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line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Ссылка будет размещена на официальном сайте лицея в новостной </a:t>
                      </a: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ленте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4360" marR="143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8652855"/>
                  </a:ext>
                </a:extLst>
              </a:tr>
              <a:tr h="3540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18.03.2024 – 28.04.2024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4360" marR="143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spc="-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Электронная регистрация для поступающих в 7 класс 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Ссылка будет размещена на официальном сайте лицея в новостной ленте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4360" marR="143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8752523"/>
                  </a:ext>
                </a:extLst>
              </a:tr>
              <a:tr h="1752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23.03.202</a:t>
                      </a: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4360" marR="143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День открытых дверей 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4360" marR="143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0910958"/>
                  </a:ext>
                </a:extLst>
              </a:tr>
              <a:tr h="2089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8.04.2024– 28.04.2024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4360" marR="143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spc="-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Дистанционный тур: тестирование по математике, русскому языку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4360" marR="143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8427831"/>
                  </a:ext>
                </a:extLst>
              </a:tr>
              <a:tr h="4582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06.05.2024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4360" marR="143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Публикация на сайте списка конкурсантов, рекомендованных для прохождения очного тура</a:t>
                      </a: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60" marR="143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5369903"/>
                  </a:ext>
                </a:extLst>
              </a:tr>
              <a:tr h="4582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17.05.2024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(Начало в 14.00</a:t>
                      </a: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60" marR="143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Очный тур (1 этап): Вступительные испытания по математике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4360" marR="143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9959886"/>
                  </a:ext>
                </a:extLst>
              </a:tr>
              <a:tr h="4582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18.05.2024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(Начало в 14.00</a:t>
                      </a: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60" marR="143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Очный тур (1 этап):Вступительные испытания по русскому языку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4360" marR="143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1735575"/>
                  </a:ext>
                </a:extLst>
              </a:tr>
              <a:tr h="4582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19.05.2024 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4360" marR="143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Подведение итогов экзаменационных работ.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spc="-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Публикация списка конкурсантов, прошедших во 2 </a:t>
                      </a:r>
                      <a:r>
                        <a:rPr lang="ru-RU" sz="1200" spc="-5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очный </a:t>
                      </a: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тур.19.05.2024 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 в 14.00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4360" marR="143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4488408"/>
                  </a:ext>
                </a:extLst>
              </a:tr>
              <a:tr h="4582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20.05.2024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(9.00 – 11.00</a:t>
                      </a: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60" marR="143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Заседание 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апелляционной комиссии.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4360" marR="143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7808903"/>
                  </a:ext>
                </a:extLst>
              </a:tr>
              <a:tr h="6259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20.05.2024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(11.00 – 17.00)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4360" marR="143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Очный тур (2 этап):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-собеседование;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-рассмотрение портфолио достижений, </a:t>
                      </a:r>
                      <a:r>
                        <a:rPr lang="ru-RU" sz="1200" spc="-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результативности обучения (табель по успеваемости текущего 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учебного года).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4360" marR="143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6109930"/>
                  </a:ext>
                </a:extLst>
              </a:tr>
              <a:tr h="3950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.05.2024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4360" marR="143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spc="-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Размещение информации об участниках вступительных испытаний, 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прошедших конкурсные испытания и рекомендованных к зачислению.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4360" marR="143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3273830"/>
                  </a:ext>
                </a:extLst>
              </a:tr>
              <a:tr h="2744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03.06 – 7.06.2024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4360" marR="143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spc="-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Прием заявлений на зачисление в ГАОУ «Лицей </a:t>
                      </a:r>
                      <a:r>
                        <a:rPr lang="ru-RU" sz="1200" spc="-5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Иннополис</a:t>
                      </a:r>
                      <a:r>
                        <a:rPr lang="ru-RU" sz="1200" spc="-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4360" marR="143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54239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6008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6DF0AA-C005-4C81-80A1-C24A0D26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Июнь 2024</a:t>
            </a:r>
            <a:endParaRPr lang="ru-RU" dirty="0"/>
          </a:p>
        </p:txBody>
      </p:sp>
      <p:pic>
        <p:nvPicPr>
          <p:cNvPr id="12" name="Рисунок 11" descr="Изображение выглядит как текст, человек, ноутбук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88538AC9-9436-4969-9CA0-916ECF9D3BE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01" r="12993"/>
          <a:stretch/>
        </p:blipFill>
        <p:spPr>
          <a:xfrm>
            <a:off x="3162970" y="1756256"/>
            <a:ext cx="2799636" cy="3603448"/>
          </a:xfrm>
        </p:spPr>
      </p:pic>
      <p:sp>
        <p:nvSpPr>
          <p:cNvPr id="5" name="Текст 4">
            <a:extLst>
              <a:ext uri="{FF2B5EF4-FFF2-40B4-BE49-F238E27FC236}">
                <a16:creationId xmlns:a16="http://schemas.microsoft.com/office/drawing/2014/main" id="{61337DB3-D76F-4671-AB2D-6F98CD74DA2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600" dirty="0" smtClean="0"/>
              <a:t>Лагерь</a:t>
            </a:r>
            <a:r>
              <a:rPr lang="en-US" sz="2600" dirty="0" smtClean="0"/>
              <a:t> </a:t>
            </a:r>
            <a:r>
              <a:rPr lang="ru-RU" sz="2600" dirty="0" smtClean="0"/>
              <a:t>для </a:t>
            </a:r>
            <a:r>
              <a:rPr lang="ru-RU" sz="2600" dirty="0"/>
              <a:t>поступивших в </a:t>
            </a:r>
            <a:endParaRPr lang="en-US" sz="2600" smtClean="0"/>
          </a:p>
          <a:p>
            <a:pPr algn="ctr"/>
            <a:r>
              <a:rPr lang="ru-RU" sz="2600" smtClean="0"/>
              <a:t>7 </a:t>
            </a:r>
            <a:r>
              <a:rPr lang="ru-RU" sz="2600" dirty="0"/>
              <a:t>класс</a:t>
            </a:r>
          </a:p>
        </p:txBody>
      </p:sp>
      <p:pic>
        <p:nvPicPr>
          <p:cNvPr id="9" name="Рисунок 8" descr="Изображение выглядит как текст, стол, обеденный стол&#10;&#10;Автоматически созданное описание">
            <a:extLst>
              <a:ext uri="{FF2B5EF4-FFF2-40B4-BE49-F238E27FC236}">
                <a16:creationId xmlns:a16="http://schemas.microsoft.com/office/drawing/2014/main" id="{95364964-0DF6-4B1B-81B2-EC77869103BC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9" r="20859"/>
          <a:stretch>
            <a:fillRect/>
          </a:stretch>
        </p:blipFill>
        <p:spPr/>
      </p:pic>
      <p:pic>
        <p:nvPicPr>
          <p:cNvPr id="14" name="Рисунок 13" descr="Изображение выглядит как человек, группа, люди, толпа&#10;&#10;Автоматически созданное описание">
            <a:extLst>
              <a:ext uri="{FF2B5EF4-FFF2-40B4-BE49-F238E27FC236}">
                <a16:creationId xmlns:a16="http://schemas.microsoft.com/office/drawing/2014/main" id="{C1271BC7-F5FC-4023-AA2A-B6C9A2E104A2}"/>
              </a:ext>
            </a:extLst>
          </p:cNvPr>
          <p:cNvPicPr>
            <a:picLocks noGrp="1" noChangeAspect="1"/>
          </p:cNvPicPr>
          <p:nvPr>
            <p:ph type="pic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33" r="3073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9958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360</a:t>
            </a:r>
            <a:r>
              <a:rPr lang="ru-RU" dirty="0" smtClean="0"/>
              <a:t>-экскурсия по Лицею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hlinkClick r:id="rId2"/>
              </a:rPr>
              <a:t>https://</a:t>
            </a:r>
            <a:r>
              <a:rPr lang="en-US" sz="3600" b="1" dirty="0" smtClean="0">
                <a:hlinkClick r:id="rId2"/>
              </a:rPr>
              <a:t>www.youtube.com/watch?v=H_duOTluIgk</a:t>
            </a:r>
            <a:r>
              <a:rPr lang="ru-RU" sz="3600" b="1" dirty="0" smtClean="0"/>
              <a:t> 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75876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008" y="1251207"/>
            <a:ext cx="9139713" cy="459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41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FFF9C4"/>
      </a:dk2>
      <a:lt2>
        <a:srgbClr val="FFEB3B"/>
      </a:lt2>
      <a:accent1>
        <a:srgbClr val="4CAF50"/>
      </a:accent1>
      <a:accent2>
        <a:srgbClr val="FBC02D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757575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4148</TotalTime>
  <Words>702</Words>
  <Application>Microsoft Office PowerPoint</Application>
  <PresentationFormat>Широкоэкранный</PresentationFormat>
  <Paragraphs>174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9" baseType="lpstr">
      <vt:lpstr>Arial</vt:lpstr>
      <vt:lpstr>Calibri</vt:lpstr>
      <vt:lpstr>Carisma Classic 400 Regular</vt:lpstr>
      <vt:lpstr>Carisma Classic 700 Bold</vt:lpstr>
      <vt:lpstr>Carisma Gothic 400 Regular</vt:lpstr>
      <vt:lpstr>Carisma Gothic 700 Bold</vt:lpstr>
      <vt:lpstr>Times New Roman</vt:lpstr>
      <vt:lpstr>Тема Office</vt:lpstr>
      <vt:lpstr>Добро пожаловать в «Лицей Иннополис»</vt:lpstr>
      <vt:lpstr>Лицей для одаренных детей в области физико-математических дисциплин и информационных технологий</vt:lpstr>
      <vt:lpstr>Режим функционирования лицея</vt:lpstr>
      <vt:lpstr>Расписание</vt:lpstr>
      <vt:lpstr>Материально-техническая база</vt:lpstr>
      <vt:lpstr>Материально-техническая база</vt:lpstr>
      <vt:lpstr>Материально-техническая база</vt:lpstr>
      <vt:lpstr>Учащиеся Лицея Иннополис</vt:lpstr>
      <vt:lpstr>Педагогический состав</vt:lpstr>
      <vt:lpstr>26 учителей</vt:lpstr>
      <vt:lpstr>14 педагогов дополнительного образования</vt:lpstr>
      <vt:lpstr>15 воспитателей</vt:lpstr>
      <vt:lpstr>Урочная деятельность </vt:lpstr>
      <vt:lpstr>Дополнительные занятия и внеурочная деятельность </vt:lpstr>
      <vt:lpstr>Самоподготовка</vt:lpstr>
      <vt:lpstr>Презентация PowerPoint</vt:lpstr>
      <vt:lpstr>YouTube</vt:lpstr>
      <vt:lpstr>Презентация PowerPoint</vt:lpstr>
      <vt:lpstr>Июнь 2024</vt:lpstr>
      <vt:lpstr>360-экскурсия по Лицею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Тиличеев</dc:creator>
  <cp:lastModifiedBy>Admin</cp:lastModifiedBy>
  <cp:revision>53</cp:revision>
  <dcterms:created xsi:type="dcterms:W3CDTF">2022-01-08T20:39:41Z</dcterms:created>
  <dcterms:modified xsi:type="dcterms:W3CDTF">2024-03-11T12:37:59Z</dcterms:modified>
</cp:coreProperties>
</file>