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fif"/><Relationship Id="rId3" Type="http://schemas.openxmlformats.org/officeDocument/2006/relationships/image" Target="../media/image4.jfif"/><Relationship Id="rId7" Type="http://schemas.openxmlformats.org/officeDocument/2006/relationships/image" Target="../media/image8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fif"/><Relationship Id="rId5" Type="http://schemas.openxmlformats.org/officeDocument/2006/relationships/image" Target="../media/image6.jfif"/><Relationship Id="rId10" Type="http://schemas.openxmlformats.org/officeDocument/2006/relationships/image" Target="../media/image11.jfif"/><Relationship Id="rId4" Type="http://schemas.openxmlformats.org/officeDocument/2006/relationships/image" Target="../media/image5.jfif"/><Relationship Id="rId9" Type="http://schemas.openxmlformats.org/officeDocument/2006/relationships/image" Target="../media/image10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471" y="2937963"/>
            <a:ext cx="2847308" cy="37964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42"/>
          <a:stretch/>
        </p:blipFill>
        <p:spPr>
          <a:xfrm>
            <a:off x="-270965" y="-222069"/>
            <a:ext cx="2647905" cy="36856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3"/>
          <a:stretch/>
        </p:blipFill>
        <p:spPr>
          <a:xfrm>
            <a:off x="3253587" y="-65315"/>
            <a:ext cx="7676555" cy="30032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95"/>
          <a:stretch/>
        </p:blipFill>
        <p:spPr>
          <a:xfrm>
            <a:off x="2456854" y="3056524"/>
            <a:ext cx="3155752" cy="38133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915" y="-498701"/>
            <a:ext cx="6501968" cy="1883677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Науруз-2021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850" y="3049641"/>
            <a:ext cx="2939166" cy="39270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92"/>
          <a:stretch/>
        </p:blipFill>
        <p:spPr>
          <a:xfrm>
            <a:off x="9603991" y="2545847"/>
            <a:ext cx="2176094" cy="29604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91" b="17219"/>
          <a:stretch/>
        </p:blipFill>
        <p:spPr>
          <a:xfrm>
            <a:off x="9144942" y="269686"/>
            <a:ext cx="2352735" cy="23974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375" y="1964809"/>
            <a:ext cx="2648280" cy="35384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5" y="796834"/>
            <a:ext cx="1535351" cy="218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830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9</TotalTime>
  <Words>1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Century Gothic</vt:lpstr>
      <vt:lpstr>Garamond</vt:lpstr>
      <vt:lpstr>Савон</vt:lpstr>
      <vt:lpstr>Науруз-2021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Науруз-2021</dc:title>
  <dc:creator>Сорнай</dc:creator>
  <cp:lastModifiedBy>Сорнай</cp:lastModifiedBy>
  <cp:revision>2</cp:revision>
  <dcterms:created xsi:type="dcterms:W3CDTF">2021-03-24T11:52:37Z</dcterms:created>
  <dcterms:modified xsi:type="dcterms:W3CDTF">2021-03-24T12:01:52Z</dcterms:modified>
</cp:coreProperties>
</file>