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6" r:id="rId15"/>
    <p:sldId id="277" r:id="rId16"/>
    <p:sldId id="278" r:id="rId17"/>
    <p:sldId id="273" r:id="rId18"/>
    <p:sldId id="274" r:id="rId19"/>
    <p:sldId id="275" r:id="rId20"/>
    <p:sldId id="279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7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49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30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75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30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25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44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8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932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2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329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30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1612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460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97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3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8C3B2-423B-45FB-9D57-0794746F0D0C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9324AD-0D80-4242-B52F-EF5DF0A53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8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jp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jp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jp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 /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 /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jp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0460" y="272079"/>
            <a:ext cx="6411899" cy="198022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№1 «Золотая рыбка» 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д.Куюки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Пестречинского района Республики Татарстан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5640"/>
            <a:ext cx="2527283" cy="25202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5684" y="2420888"/>
            <a:ext cx="8454788" cy="1476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Консультационный центр</a:t>
            </a:r>
          </a:p>
          <a:p>
            <a:pPr algn="ctr"/>
            <a:r>
              <a:rPr lang="ru-RU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«Мы вместе»</a:t>
            </a:r>
            <a:endParaRPr lang="ru-RU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0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33265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работы Консультационного центра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844824"/>
            <a:ext cx="7272808" cy="388077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конфиденциальности: информация об особенностях ребенка и его семьи не разглашается никому из посторонних без согласия родителей;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комплексного подхода: работа с воспитанниками и семьей осуществляется командой специалистов разного профиля;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доступности: вся информация для родителей предоставляется в доступной форме без излишней терминологии.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424075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2376" y="476672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деятельности Консультационного центра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132856"/>
            <a:ext cx="7200800" cy="31683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     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качественной методической, психолого-педагогической, диагностической и консультативной помощи родителям (законным представителям), осуществляющим образование детей, не посещающих дошкольные образовательные учреждения, без взимания платы.</a:t>
            </a:r>
          </a:p>
        </p:txBody>
      </p:sp>
    </p:spTree>
    <p:extLst>
      <p:ext uri="{BB962C8B-B14F-4D97-AF65-F5344CB8AC3E}">
        <p14:creationId xmlns:p14="http://schemas.microsoft.com/office/powerpoint/2010/main" val="243725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42104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4793" y="1556792"/>
            <a:ext cx="2600908" cy="1944214"/>
          </a:xfr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родителей о необходимости оказания квалифицированной помощи ребенку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45113" y="4437112"/>
            <a:ext cx="2440567" cy="2246769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комплексной профилактики различных отклонений в развитии детей, не посещающих ДОУ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1231726"/>
            <a:ext cx="2880320" cy="193899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между ОУ и другими организациями социальной и медицинской поддержки детей и родителей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2463" y="3804833"/>
            <a:ext cx="2815757" cy="1015663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диагностика детей, имеющих проблемы в развитии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60232" y="3393769"/>
            <a:ext cx="2018600" cy="1323439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консультативной помощи родителям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59880" y="5157192"/>
            <a:ext cx="2450963" cy="1015663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инновационных форм работы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771800" y="905916"/>
            <a:ext cx="446938" cy="65087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940652" y="905916"/>
            <a:ext cx="524250" cy="2898917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464902" y="905916"/>
            <a:ext cx="345942" cy="425127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085275" y="885704"/>
            <a:ext cx="846765" cy="355140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7" idx="1"/>
          </p:cNvCxnSpPr>
          <p:nvPr/>
        </p:nvCxnSpPr>
        <p:spPr>
          <a:xfrm>
            <a:off x="4372536" y="905916"/>
            <a:ext cx="2287696" cy="3149573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644008" y="885704"/>
            <a:ext cx="1368152" cy="103112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09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2376" y="404664"/>
            <a:ext cx="6347713" cy="13208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Кадровое обеспечение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268760"/>
            <a:ext cx="8280920" cy="504055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– руководитель КЦ –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Харисова Резеда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Хамитовна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воспитатель – заместитель руководителя                   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Назмутдинова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Лилия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Нурфаизовна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Консультанты: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руководитель –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Абдулкадырова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Гузель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Рашитовна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– Фролова Кристина Сергеевна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–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Мезитова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Гульнара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Амировна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по обучению татарского языка – 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Давлетбаева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Ландыш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Ринуровна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90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1109" y="359347"/>
            <a:ext cx="6347713" cy="13208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консультирования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79753"/>
            <a:ext cx="5760640" cy="1015663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родителей на консультацию непосредственно в консультационном центре,  по телефону или по электронной почте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89001" y="2890411"/>
            <a:ext cx="5760640" cy="707886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родителей по предварительно составленному графику.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4074145"/>
            <a:ext cx="5760640" cy="40011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родителей.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4614" y="4950103"/>
            <a:ext cx="5760640" cy="132343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 место проведения групповых консультаций, лекториев, семинаров,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практических занятий определяется в соответствии с планом работы.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4091754" y="2566983"/>
            <a:ext cx="22152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105138" y="3672946"/>
            <a:ext cx="221528" cy="288032"/>
          </a:xfrm>
          <a:prstGeom prst="downArrow">
            <a:avLst>
              <a:gd name="adj1" fmla="val 50000"/>
              <a:gd name="adj2" fmla="val 337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105138" y="4568163"/>
            <a:ext cx="22152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41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347713" cy="13208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556792"/>
            <a:ext cx="7346777" cy="388077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консультирование родителей в отсутствие ребенка;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диагностические занятия с ребенком в присутствии родителей у специалиста;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Групповое и подгрупповое консультирование семей с одинаковыми проблемами;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Дистанционные консультации на обращения родителей.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деятельность родителей (законных представителей) с детьми (практические семинары, обучающие занятия с элементами тренинга)</a:t>
            </a:r>
          </a:p>
        </p:txBody>
      </p:sp>
    </p:spTree>
    <p:extLst>
      <p:ext uri="{BB962C8B-B14F-4D97-AF65-F5344CB8AC3E}">
        <p14:creationId xmlns:p14="http://schemas.microsoft.com/office/powerpoint/2010/main" val="423075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90472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Материальное оснащение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учителя-логопеда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98282"/>
            <a:ext cx="3082752" cy="309634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88840"/>
            <a:ext cx="3741048" cy="28057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330402"/>
            <a:ext cx="4968552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07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9452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педагога-психолога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8" y="1484784"/>
            <a:ext cx="2588418" cy="34512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62" y="1412776"/>
            <a:ext cx="3477592" cy="30963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20540"/>
            <a:ext cx="3600400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0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80008"/>
            <a:ext cx="6347713" cy="1320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зал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2588418" cy="34512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501008"/>
            <a:ext cx="2643758" cy="31154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2816"/>
            <a:ext cx="3631332" cy="451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99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71594"/>
            <a:ext cx="6347713" cy="1320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зал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63471"/>
            <a:ext cx="2588418" cy="345122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916832"/>
            <a:ext cx="5328592" cy="33209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140968"/>
            <a:ext cx="271576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0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4547" y="332656"/>
            <a:ext cx="6347713" cy="1320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кабинет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3312368" cy="441649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72816"/>
            <a:ext cx="324036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91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6232" y="404664"/>
            <a:ext cx="6347713" cy="13208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комната группы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3" y="1556792"/>
            <a:ext cx="4025569" cy="30191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4101088" cy="3075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73" y="4005064"/>
            <a:ext cx="4392488" cy="271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11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274769" cy="1320800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Руководитель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Консультационного центра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53456"/>
            <a:ext cx="6510416" cy="4004714"/>
          </a:xfrm>
        </p:spPr>
        <p:txBody>
          <a:bodyPr>
            <a:noAutofit/>
          </a:bodyPr>
          <a:lstStyle/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Общее руководство деятельностью консультационного центра;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Внешнее взаимодействие с ДОО различных форм;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Взаимодействие с представителями родительской общественности;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Внешнее взаимодействие с ведомствами муниципального и регионального уровней исполнительной власти в сфере образования (предоставление справочной и отчетной документации по направлениям деятельности Консультационного центра);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Осуществление внутреннего взаимодействие между специалистами ДОУ.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Осуществление взаимодействия с волонтерами.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900966-59E3-6F7D-4DE3-367306F3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1772816"/>
            <a:ext cx="1977684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09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347713" cy="1320800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Заместитель руководителя Консультационного центра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7992888" cy="5013176"/>
          </a:xfrm>
        </p:spPr>
        <p:txBody>
          <a:bodyPr>
            <a:noAutofit/>
          </a:bodyPr>
          <a:lstStyle/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Привлекает специалистов МБДОУ детский сад № 1 «Золотая рыбка»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д.Куюки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 реализации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педагогической помощи семье; 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Разрабатывает методическое обеспечение работы Консультационного центра;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Разрабатывает методические рекомендации и проводит консультации для родителей (законных представителей) детей, не посещающих Учреждение; организует педагогическое просвещение родителей (законных представителей), направленное на обучение по организации воспитательного процесса в условиях семьи; определяет задачи, формы, методы педагогической работы с детьми, используя современные образовательные технологии;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Предоставляет отчеты о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59634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272807" cy="13208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Консультант по вопросам обучения детей  татарскому языку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05560"/>
            <a:ext cx="7130754" cy="4941168"/>
          </a:xfrm>
        </p:spPr>
        <p:txBody>
          <a:bodyPr>
            <a:normAutofit/>
          </a:bodyPr>
          <a:lstStyle/>
          <a:p>
            <a:pPr algn="just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Организует педагогическое просвещение родителей;</a:t>
            </a:r>
          </a:p>
          <a:p>
            <a:pPr algn="just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Планирует и проводит коррекционные и развивающие занятия на основе индивидуальных особенностей развития ребенка, направленные на обучение родителей организации воспитательного процесса в условиях семьи;</a:t>
            </a:r>
          </a:p>
          <a:p>
            <a:pPr algn="just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Разрабатывает методические рекомендации по вопросам развития, воспитания и обучения детей;</a:t>
            </a:r>
          </a:p>
          <a:p>
            <a:pPr algn="just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Проводит консультации для родителей (законных представителей) детей, не посещающих ДОУ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506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4320480" cy="803176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75" y="1153626"/>
            <a:ext cx="5218236" cy="5328592"/>
          </a:xfrm>
        </p:spPr>
        <p:txBody>
          <a:bodyPr>
            <a:normAutofit/>
          </a:bodyPr>
          <a:lstStyle/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Оказывает консультационную и методическую помощь родителям (законным представителям) по вопросам развития, воспитания и обучения детей дошкольного возраста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Определяет степень отклонений в психологическом развитии ребенка;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 психолого-педагогическую коррекцию различного рода нарушений социального развития семьи;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Оказывает родителям помощь в решении задач психологической готовности детей к обучению в школе;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Составляет индивидуальные программы развития ребенка с подбором игровых упражнений для использования их в условиях семьи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IMG-20220802-WA00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7" b="31084"/>
          <a:stretch/>
        </p:blipFill>
        <p:spPr bwMode="auto">
          <a:xfrm>
            <a:off x="5820784" y="908720"/>
            <a:ext cx="3168352" cy="290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" r="31780" b="7386"/>
          <a:stretch/>
        </p:blipFill>
        <p:spPr bwMode="auto">
          <a:xfrm>
            <a:off x="5748737" y="4077072"/>
            <a:ext cx="3221802" cy="221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745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3960440" cy="1091208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200907"/>
            <a:ext cx="5515246" cy="991728"/>
          </a:xfrm>
        </p:spPr>
        <p:txBody>
          <a:bodyPr anchor="ctr">
            <a:noAutofit/>
          </a:bodyPr>
          <a:lstStyle/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 диагностику речевого развития детей дошкольного возраста;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Осуществляет коррекцию отклонений в речевом развитии;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 индивидуальные занятия с детьми, направленные на обучение родителей (законных представителей) организации игр, упражнений, занятий с детьми по исправлению отклонений в речевом развитии;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Консультирует родителей (законных представителей), с целью обучения их методам и приемам, корректирующим речевые нарушения дошкольников.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Дает рекомендации по проведению развивающих речевых   игр в домашних условиях.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DF0F756-28F3-7F45-66DF-FC60DA613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692" y="332656"/>
            <a:ext cx="2852636" cy="3175963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918D764-4BED-6E5D-8C89-7B5D82038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692" y="3696771"/>
            <a:ext cx="2852636" cy="30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72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347713" cy="132080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144" y="1063082"/>
            <a:ext cx="4621840" cy="2143314"/>
          </a:xfrm>
        </p:spPr>
        <p:txBody>
          <a:bodyPr anchor="t">
            <a:noAutofit/>
          </a:bodyPr>
          <a:lstStyle/>
          <a:p>
            <a:pPr algn="just" fontAlgn="base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Разрабатывает методические рекомендации по музыкально-эстетическому развитию детей в условиях семейного образования.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Организует педагогическое просвещение родителей в вопросах музыкального воспитания детей; направленное на обучение родителей организации воспитательного процесса в условиях семьи</a:t>
            </a:r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Обучает родителей (законных представителей) организации музыкального развития в семье, ориентируясь на особенности состояния здоровья ребенка.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 коррекционную работу в виде логопедических музыкальных упражнений в развитии речи детей.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8B2CA6A-B038-9C16-5AF6-38BD8E763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33" y="3751673"/>
            <a:ext cx="3105902" cy="2948289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62A31D7B-242F-651F-79C2-5A80F02A6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33" y="1154127"/>
            <a:ext cx="3170514" cy="24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00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347713" cy="1320800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Медицинский работник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7920880" cy="5112568"/>
          </a:xfrm>
        </p:spPr>
        <p:txBody>
          <a:bodyPr>
            <a:noAutofit/>
          </a:bodyPr>
          <a:lstStyle/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Разрабатывает консультационный материал по формированию здорового образа жизни в семье; 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Организует медицинское просвещение родителей по вопросам профилактики заболеваний, соблюдения санитарно-гигиенических правил по предупреждению распространения инфекций, профилактике заболеваний в домашних условиях;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Дает рекомендации по профилактике различных заболеваний, обучает родителей проводить закаливающие процедуры, делать точечный массаж и дыхательную гимнастику;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Организует и проводит работу по формированию здорового образа жизни с родителями и детьми, не получающими услуги дошкольного образования в дошкольной организации;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Принимает участие в оказании методической, диагностической, психолого-педагогической и консультативной помощи родителям (законным представителям) по вопросам развития, охраны и укрепления здоровья детей в возрасте от 2 месяцев до 8 лет.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41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692696"/>
            <a:ext cx="6347714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539552" y="1916832"/>
            <a:ext cx="7131050" cy="38798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Просвещение родителей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педагогической культуры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коррекционной помощи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индивидуальных особенностей детей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Выявление потенциальных возможностей дете</a:t>
            </a:r>
            <a:r>
              <a:rPr lang="ru-RU" sz="2800" dirty="0">
                <a:solidFill>
                  <a:schemeClr val="tx1"/>
                </a:solidFill>
              </a:rPr>
              <a:t>й</a:t>
            </a:r>
          </a:p>
        </p:txBody>
      </p:sp>
    </p:spTree>
    <p:extLst>
      <p:ext uri="{BB962C8B-B14F-4D97-AF65-F5344CB8AC3E}">
        <p14:creationId xmlns:p14="http://schemas.microsoft.com/office/powerpoint/2010/main" val="302010257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463</TotalTime>
  <Words>890</Words>
  <Application>Microsoft Office PowerPoint</Application>
  <PresentationFormat>Экран (4:3)</PresentationFormat>
  <Paragraphs>91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Грань</vt:lpstr>
      <vt:lpstr>Муниципальное бюджетное дошкольное образовательное учреждение детский сад №1 «Золотая рыбка»  д.Куюки  Пестречинского района Республики Татарстан  </vt:lpstr>
      <vt:lpstr>Основные принципы работы Консультационного центра</vt:lpstr>
      <vt:lpstr> Цели деятельности Консультационного центра</vt:lpstr>
      <vt:lpstr>Задачи:</vt:lpstr>
      <vt:lpstr>Кадровое обеспечение</vt:lpstr>
      <vt:lpstr>Порядок консультирования</vt:lpstr>
      <vt:lpstr>Формы работы</vt:lpstr>
      <vt:lpstr>Материальное оснащение Кабинет учителя-логопеда</vt:lpstr>
      <vt:lpstr>Кабинет педагога-психолога</vt:lpstr>
      <vt:lpstr>Спортивный зал</vt:lpstr>
      <vt:lpstr>Музыкальный зал</vt:lpstr>
      <vt:lpstr>Медицинский кабинет</vt:lpstr>
      <vt:lpstr>Игровая комната группы</vt:lpstr>
      <vt:lpstr>Руководитель  Консультационного центра</vt:lpstr>
      <vt:lpstr>Заместитель руководителя Консультационного центра</vt:lpstr>
      <vt:lpstr>Консультант по вопросам обучения детей  татарскому языку</vt:lpstr>
      <vt:lpstr>Педагог-психолог</vt:lpstr>
      <vt:lpstr>Учитель-логопед</vt:lpstr>
      <vt:lpstr>Музыкальный руководитель</vt:lpstr>
      <vt:lpstr>Медицинский работник</vt:lpstr>
      <vt:lpstr>Результативность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№1 «Золотая рыбка» в д.Куюки Пестречинского района Республики Татарстан</dc:title>
  <dc:creator>User</dc:creator>
  <cp:lastModifiedBy>zalyalieva.lf@mail.ru</cp:lastModifiedBy>
  <cp:revision>47</cp:revision>
  <dcterms:created xsi:type="dcterms:W3CDTF">2020-05-07T07:43:17Z</dcterms:created>
  <dcterms:modified xsi:type="dcterms:W3CDTF">2022-08-04T14:14:33Z</dcterms:modified>
</cp:coreProperties>
</file>