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2" r:id="rId1"/>
  </p:sldMasterIdLst>
  <p:notesMasterIdLst>
    <p:notesMasterId r:id="rId11"/>
  </p:notesMasterIdLst>
  <p:sldIdLst>
    <p:sldId id="296" r:id="rId2"/>
    <p:sldId id="320" r:id="rId3"/>
    <p:sldId id="304" r:id="rId4"/>
    <p:sldId id="306" r:id="rId5"/>
    <p:sldId id="298" r:id="rId6"/>
    <p:sldId id="311" r:id="rId7"/>
    <p:sldId id="322" r:id="rId8"/>
    <p:sldId id="317" r:id="rId9"/>
    <p:sldId id="319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3883"/>
    <a:srgbClr val="CC99FF"/>
    <a:srgbClr val="F2C400"/>
    <a:srgbClr val="FF7C80"/>
    <a:srgbClr val="652557"/>
    <a:srgbClr val="3333CC"/>
    <a:srgbClr val="CC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1806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962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62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C7119CA-B538-4127-933B-ACDFF9B19D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7158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E56EC1-874B-40EE-B9DD-C467DD43584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4A7D25-6069-4466-805D-6EAC8200C8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B29D36-9F0D-4FA9-B714-C10D6BA8765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1181E-48E0-4931-849C-C885E15086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BDA146-CFEA-44CD-B44F-D9016F13EEC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DAE5B-F3E9-4750-A6D5-FDA7B22F804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AA2439-FE31-4099-9013-437FF9CBA38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A83054-062A-43E4-828E-40C3EB587E0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906BBD-3E7E-4D65-8D29-866B34CECF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1F1C3-3B7D-4E62-B4FF-5A1B849E2BF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53E3A-0118-4A21-AF00-4C940DC34C6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57E11459-193A-4429-B250-F733C1873E5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609850" y="32464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b="1">
              <a:solidFill>
                <a:srgbClr val="8B45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1" y="332656"/>
            <a:ext cx="82616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ШКОЛЬНЫЙ КЛУБ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ЗДОРОВЬЯ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школе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есть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важная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миссия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СОХРАНИТЬ ЗДОРОВЬЕ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НАУЧИТЬ РЕБЕНКА БЫТЬ ЗДОРОВЫМ 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2359791"/>
            <a:ext cx="3441837" cy="25745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378636"/>
            <a:ext cx="3513081" cy="26278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56992" y="4902881"/>
            <a:ext cx="2771800" cy="2073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s://st2.depositphotos.com/4112313/7800/v/950/depositphotos_78004042-stock-illustration-creative-silhouette-of-gymnastic-girl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72200" y="0"/>
            <a:ext cx="2614384" cy="223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lvl="0" indent="0" algn="ctr">
              <a:spcBef>
                <a:spcPct val="20000"/>
              </a:spcBef>
              <a:buNone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700808"/>
            <a:ext cx="3634736" cy="347472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должен помочь ученику проявить свои лучшие качества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Увлечь каждого ребенка разнообразной и интересной деятельностью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139952" y="1484784"/>
            <a:ext cx="4392488" cy="3816424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Привить потребность в формировании культуры здоровья и безопасного образа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жизни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Создать ситуацию успеха, дающую возможность поверить в себя</a:t>
            </a:r>
          </a:p>
          <a:p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1026" name="Picture 2" descr="C:\Users\ильяс\Pictures\P1150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365104"/>
            <a:ext cx="2808312" cy="21043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80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609850" y="32464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b="1">
              <a:solidFill>
                <a:srgbClr val="8B4500"/>
              </a:solidFill>
            </a:endParaRP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55177"/>
            <a:ext cx="3198504" cy="23988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Users\ильяс\Desktop\Фото архив\фото16\SAM_1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03398"/>
            <a:ext cx="3168352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348554"/>
            <a:ext cx="2697306" cy="20232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260648"/>
            <a:ext cx="87849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Единственная красота, 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которую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знаю, — это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Генрих Гейне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2291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5" name="TextBox 4"/>
          <p:cNvSpPr txBox="1"/>
          <p:nvPr/>
        </p:nvSpPr>
        <p:spPr>
          <a:xfrm>
            <a:off x="1403649" y="5834881"/>
            <a:ext cx="7056784" cy="46166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</a:rPr>
              <a:t>Игровой </a:t>
            </a:r>
            <a:r>
              <a:rPr lang="ru-RU" sz="2400" b="1" dirty="0" err="1">
                <a:solidFill>
                  <a:srgbClr val="002060"/>
                </a:solidFill>
              </a:rPr>
              <a:t>квест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«Большие гонки»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7" name="Picture 6" descr="C:\Users\ильяс\Pictures\си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0648"/>
            <a:ext cx="6984776" cy="5233823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024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" name="Picture 2" descr="http://www.newdesignfile.com/postpic/2013/12/free-vector-gymnastics-silhouette_388114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055" y="4115963"/>
            <a:ext cx="2204582" cy="2567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 descr="C:\Users\ильяс\Pictures\5z8hSOCXsG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4" t="10967" r="20241" b="16129"/>
          <a:stretch/>
        </p:blipFill>
        <p:spPr bwMode="auto">
          <a:xfrm>
            <a:off x="1763688" y="404664"/>
            <a:ext cx="6952097" cy="524891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12" name="TextBox 11"/>
          <p:cNvSpPr txBox="1"/>
          <p:nvPr/>
        </p:nvSpPr>
        <p:spPr>
          <a:xfrm>
            <a:off x="611560" y="5834881"/>
            <a:ext cx="8208912" cy="46166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Победители районного конкурса «Мисс спорта»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7411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5" name="TextBox 4"/>
          <p:cNvSpPr txBox="1"/>
          <p:nvPr/>
        </p:nvSpPr>
        <p:spPr>
          <a:xfrm>
            <a:off x="904037" y="5720777"/>
            <a:ext cx="7200800" cy="64633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</a:rPr>
              <a:t>Спортивно-игровая программа </a:t>
            </a:r>
          </a:p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</a:rPr>
              <a:t>«Здоровье в порядке – спасибо зарядке»</a:t>
            </a:r>
          </a:p>
        </p:txBody>
      </p:sp>
      <p:pic>
        <p:nvPicPr>
          <p:cNvPr id="31747" name="Picture 3" descr="C:\Users\ЦТ\Desktop\ФОТО Халиной\Халина лето 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016" y="476672"/>
            <a:ext cx="6913568" cy="5185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06489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Только проникая в интересы и желания детей можно держать их в постоянной увлеченности физической </a:t>
            </a: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культурой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 rot="10962117" flipV="1">
            <a:off x="4526839" y="4682386"/>
            <a:ext cx="4338793" cy="1813708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sz="2800" b="1" i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itchFamily="18" charset="0"/>
                <a:ea typeface="+mj-ea"/>
                <a:cs typeface="Times New Roman" pitchFamily="18" charset="0"/>
              </a:rPr>
              <a:t>Когнитивные уроки:</a:t>
            </a:r>
            <a:r>
              <a:rPr lang="ru-RU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itchFamily="18" charset="0"/>
                <a:ea typeface="+mj-ea"/>
                <a:cs typeface="Times New Roman" pitchFamily="18" charset="0"/>
              </a:rPr>
              <a:t>урок – путешествие</a:t>
            </a:r>
            <a:br>
              <a:rPr lang="ru-RU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itchFamily="18" charset="0"/>
                <a:ea typeface="+mj-ea"/>
                <a:cs typeface="Times New Roman" pitchFamily="18" charset="0"/>
              </a:rPr>
              <a:t>олимпийские уроки</a:t>
            </a:r>
            <a:br>
              <a:rPr lang="ru-RU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itchFamily="18" charset="0"/>
                <a:ea typeface="+mj-ea"/>
                <a:cs typeface="Times New Roman" pitchFamily="18" charset="0"/>
              </a:rPr>
              <a:t>уроки</a:t>
            </a:r>
            <a:r>
              <a:rPr lang="ru-RU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itchFamily="18" charset="0"/>
                <a:ea typeface="+mj-ea"/>
                <a:cs typeface="Times New Roman" pitchFamily="18" charset="0"/>
              </a:rPr>
              <a:t> здоровья</a:t>
            </a:r>
            <a:r>
              <a:rPr lang="ru-RU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a typeface="+mj-ea"/>
                <a:cs typeface="+mj-cs"/>
              </a:rPr>
              <a:t/>
            </a:r>
            <a:br>
              <a:rPr lang="ru-RU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a typeface="+mj-ea"/>
                <a:cs typeface="+mj-cs"/>
              </a:rPr>
            </a:br>
            <a:endParaRPr lang="ru-RU" dirty="0"/>
          </a:p>
        </p:txBody>
      </p:sp>
      <p:pic>
        <p:nvPicPr>
          <p:cNvPr id="3075" name="Picture 3" descr="C:\Users\ильяс\Pictures\image_51047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16832"/>
            <a:ext cx="3268588" cy="24514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ильяс\Pictures\ISnHfdFkMw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59" y="2636912"/>
            <a:ext cx="3454272" cy="25907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6349990" cy="3474720"/>
          </a:xfrm>
        </p:spPr>
        <p:txBody>
          <a:bodyPr/>
          <a:lstStyle/>
          <a:p>
            <a:pPr marL="45720" lvl="0" indent="0" algn="ctr">
              <a:buClr>
                <a:srgbClr val="F14124">
                  <a:lumMod val="75000"/>
                </a:srgbClr>
              </a:buClr>
              <a:buNone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внеурочной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деятельности ребенок реализует себя как личность, формирует навык межличностных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отношений</a:t>
            </a:r>
            <a:endParaRPr lang="ru-RU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505" y="2708920"/>
            <a:ext cx="3847864" cy="25652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28057" y="3501008"/>
            <a:ext cx="3546593" cy="24428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 descr="E:\409509_html_m513f3498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DD6B9"/>
              </a:clrFrom>
              <a:clrTo>
                <a:srgbClr val="FDD6B9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2" y="297080"/>
            <a:ext cx="2088232" cy="19797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18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73" y="31095"/>
            <a:ext cx="8997950" cy="1176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24" y="4256581"/>
            <a:ext cx="1879538" cy="2587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679" y="891048"/>
            <a:ext cx="1718216" cy="2365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8625"/>
            <a:ext cx="1942306" cy="2673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102" y="4149080"/>
            <a:ext cx="1853860" cy="2551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489" y="891723"/>
            <a:ext cx="1717725" cy="2364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916832"/>
            <a:ext cx="1942306" cy="2673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896" y="4156581"/>
            <a:ext cx="1907257" cy="2625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598" y="1440607"/>
            <a:ext cx="1967752" cy="2708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52" y="4149080"/>
            <a:ext cx="1810807" cy="2492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950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1583</TotalTime>
  <Words>121</Words>
  <Application>Microsoft Office PowerPoint</Application>
  <PresentationFormat>Экран (4:3)</PresentationFormat>
  <Paragraphs>21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Только проникая в интересы и желания детей можно держать их в постоянной увлеченности физической культурой </vt:lpstr>
      <vt:lpstr>Презентация PowerPoint</vt:lpstr>
      <vt:lpstr>Презентация PowerPoint</vt:lpstr>
    </vt:vector>
  </TitlesOfParts>
  <Company>Школа-интернат №3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Учитель</cp:lastModifiedBy>
  <cp:revision>116</cp:revision>
  <dcterms:created xsi:type="dcterms:W3CDTF">2008-03-26T05:46:03Z</dcterms:created>
  <dcterms:modified xsi:type="dcterms:W3CDTF">2022-02-08T10:09:01Z</dcterms:modified>
</cp:coreProperties>
</file>