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2"/>
  </p:notesMasterIdLst>
  <p:sldIdLst>
    <p:sldId id="256" r:id="rId2"/>
    <p:sldId id="263" r:id="rId3"/>
    <p:sldId id="287" r:id="rId4"/>
    <p:sldId id="258" r:id="rId5"/>
    <p:sldId id="286" r:id="rId6"/>
    <p:sldId id="259" r:id="rId7"/>
    <p:sldId id="295" r:id="rId8"/>
    <p:sldId id="261" r:id="rId9"/>
    <p:sldId id="294" r:id="rId10"/>
    <p:sldId id="293" r:id="rId11"/>
    <p:sldId id="288" r:id="rId12"/>
    <p:sldId id="298" r:id="rId13"/>
    <p:sldId id="296" r:id="rId14"/>
    <p:sldId id="297" r:id="rId15"/>
    <p:sldId id="260" r:id="rId16"/>
    <p:sldId id="289" r:id="rId17"/>
    <p:sldId id="299" r:id="rId18"/>
    <p:sldId id="300" r:id="rId19"/>
    <p:sldId id="301" r:id="rId20"/>
    <p:sldId id="303" r:id="rId21"/>
    <p:sldId id="304" r:id="rId22"/>
    <p:sldId id="305" r:id="rId23"/>
    <p:sldId id="306" r:id="rId24"/>
    <p:sldId id="308" r:id="rId25"/>
    <p:sldId id="309" r:id="rId26"/>
    <p:sldId id="307" r:id="rId27"/>
    <p:sldId id="310" r:id="rId28"/>
    <p:sldId id="311" r:id="rId29"/>
    <p:sldId id="312" r:id="rId30"/>
    <p:sldId id="302" r:id="rId31"/>
    <p:sldId id="313" r:id="rId32"/>
    <p:sldId id="314" r:id="rId33"/>
    <p:sldId id="315" r:id="rId34"/>
    <p:sldId id="316" r:id="rId35"/>
    <p:sldId id="318" r:id="rId36"/>
    <p:sldId id="319" r:id="rId37"/>
    <p:sldId id="317" r:id="rId38"/>
    <p:sldId id="320" r:id="rId39"/>
    <p:sldId id="285" r:id="rId40"/>
    <p:sldId id="321" r:id="rId41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MS Gothic" charset="-128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MS Gothic" charset="-128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MS Gothic" charset="-128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MS Gothic" charset="-128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MS 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Gothic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19" autoAdjust="0"/>
    <p:restoredTop sz="94709" autoAdjust="0"/>
  </p:normalViewPr>
  <p:slideViewPr>
    <p:cSldViewPr>
      <p:cViewPr varScale="1">
        <p:scale>
          <a:sx n="78" d="100"/>
          <a:sy n="78" d="100"/>
        </p:scale>
        <p:origin x="-1308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B389EEA0-1DA7-4999-90D4-905785F02B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65474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91A19A90-4BD3-400F-A655-B85F02EE2A6C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66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66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>
              <a:latin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pPr>
              <a:defRPr/>
            </a:pPr>
            <a:fld id="{CE14C8C8-4D18-4E7A-A7F2-095EA09EE61E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E8BA2-7634-447D-9FF6-020B9CD542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9E4DA-84E2-4083-A5E0-DB2CD4E5DF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8DEC2-F852-47A8-87EE-7CAF17C6C3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C316B-B5A6-4E2C-8C6F-7F79CD43AB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BF97B-77BA-4C62-A55E-7BE6C3B507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25EE6-EE41-49B2-8FE1-AA6CDAD61C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0148E-0288-4D16-9B38-7C2F884BAA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020C2-374F-42F7-9B55-6F79046D9B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0F8D5-C520-46EF-AE72-623E672285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B18807-A31C-43DC-9E04-87F9A6E2F4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658E25-2C8B-4B64-85DC-52E8EBFA6A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0343F231-6F47-4E0B-937D-7DA830F480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ircle/>
  </p:transition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Comp_1\Desktop\&#1087;&#1088;&#1086;&#1077;&#1082;&#1090;-30.04\&#1054;&#1083;&#1100;&#1075;&#1072;_&#1042;&#1086;&#1088;&#1086;&#1085;&#1077;&#1094;_-_&#1044;&#1077;&#1088;&#1077;&#1074;&#1077;&#1085;&#1100;&#1082;&#1072;_&#1084;&#1086;&#1103;_(mp3ostrov.com)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968478" y="1708135"/>
            <a:ext cx="5572164" cy="136357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buFont typeface="Times New Roman" pitchFamily="16" charset="0"/>
              <a:buNone/>
              <a:defRPr/>
            </a:pPr>
            <a:r>
              <a:rPr lang="ru-RU" sz="4400" b="1" cap="all" dirty="0" smtClean="0">
                <a:ln/>
                <a:solidFill>
                  <a:schemeClr val="accent6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  <a:ea typeface="+mn-ea"/>
              </a:rPr>
              <a:t>«</a:t>
            </a:r>
            <a:r>
              <a:rPr lang="ru-RU" sz="4400" b="1" cap="all" smtClean="0">
                <a:ln/>
                <a:solidFill>
                  <a:schemeClr val="accent6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  <a:ea typeface="+mn-ea"/>
              </a:rPr>
              <a:t>приходите </a:t>
            </a:r>
            <a:r>
              <a:rPr lang="ru-RU" sz="4400" b="1" cap="all" smtClean="0">
                <a:ln/>
                <a:solidFill>
                  <a:schemeClr val="accent6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  <a:ea typeface="+mn-ea"/>
              </a:rPr>
              <a:t> в </a:t>
            </a:r>
            <a:r>
              <a:rPr lang="ru-RU" sz="4400" b="1" cap="all" smtClean="0">
                <a:ln/>
                <a:solidFill>
                  <a:schemeClr val="accent6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  <a:ea typeface="+mn-ea"/>
              </a:rPr>
              <a:t>гости </a:t>
            </a:r>
            <a:r>
              <a:rPr lang="ru-RU" sz="4400" b="1" cap="all" smtClean="0">
                <a:ln/>
                <a:solidFill>
                  <a:schemeClr val="accent6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  <a:ea typeface="+mn-ea"/>
              </a:rPr>
              <a:t> к  нам</a:t>
            </a:r>
            <a:r>
              <a:rPr lang="ru-RU" sz="4400" b="1" cap="all" dirty="0" smtClean="0">
                <a:ln/>
                <a:solidFill>
                  <a:schemeClr val="accent6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  <a:ea typeface="+mn-ea"/>
              </a:rPr>
              <a:t>!» </a:t>
            </a:r>
            <a:endParaRPr lang="ru-RU" sz="4400" b="1" cap="all" dirty="0">
              <a:ln/>
              <a:solidFill>
                <a:schemeClr val="accent6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  <a:ea typeface="+mn-ea"/>
            </a:endParaRPr>
          </a:p>
        </p:txBody>
      </p:sp>
      <p:pic>
        <p:nvPicPr>
          <p:cNvPr id="6" name="Ольга_Воронец_-_Деревенька_моя_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55125" y="65659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7000" numSld="3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"/>
          <p:cNvSpPr>
            <a:spLocks noChangeArrowheads="1"/>
          </p:cNvSpPr>
          <p:nvPr/>
        </p:nvSpPr>
        <p:spPr bwMode="auto">
          <a:xfrm>
            <a:off x="2520950" y="1157288"/>
            <a:ext cx="503872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rgbClr val="C00000"/>
              </a:solidFill>
            </a:endParaRPr>
          </a:p>
        </p:txBody>
      </p:sp>
      <p:sp>
        <p:nvSpPr>
          <p:cNvPr id="7171" name="Прямоугольник 2"/>
          <p:cNvSpPr>
            <a:spLocks noChangeArrowheads="1"/>
          </p:cNvSpPr>
          <p:nvPr/>
        </p:nvSpPr>
        <p:spPr bwMode="auto">
          <a:xfrm>
            <a:off x="2520950" y="1157288"/>
            <a:ext cx="503872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5470" y="4208465"/>
            <a:ext cx="3887862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1288" y="1208069"/>
            <a:ext cx="7215238" cy="3183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i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Музей исчезнувших деревень</a:t>
            </a:r>
            <a:endParaRPr lang="ru-RU" sz="7200" b="1" i="1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"/>
          <p:cNvSpPr>
            <a:spLocks noChangeArrowheads="1"/>
          </p:cNvSpPr>
          <p:nvPr/>
        </p:nvSpPr>
        <p:spPr bwMode="auto">
          <a:xfrm>
            <a:off x="2520950" y="1157288"/>
            <a:ext cx="503872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rgbClr val="C00000"/>
              </a:solidFill>
            </a:endParaRPr>
          </a:p>
        </p:txBody>
      </p:sp>
      <p:sp>
        <p:nvSpPr>
          <p:cNvPr id="7171" name="Прямоугольник 2"/>
          <p:cNvSpPr>
            <a:spLocks noChangeArrowheads="1"/>
          </p:cNvSpPr>
          <p:nvPr/>
        </p:nvSpPr>
        <p:spPr bwMode="auto">
          <a:xfrm>
            <a:off x="2520950" y="1157288"/>
            <a:ext cx="503872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5470" y="4208465"/>
            <a:ext cx="3887862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D:\Рабочий стол\МУЗЕЙ ЗАБЫТЫХ ДЕРЕВЕНЬ\Открытие МУЗЕЯ\58f52167-bcc6-4343-81b8-eda4e2c7879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4263" y="279375"/>
            <a:ext cx="5250693" cy="7000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Рабочий стол\МУЗЕЙ ЗАБЫТЫХ ДЕРЕВЕНЬ\Открытие МУЗЕЯ\ab106e11-b870-4319-b62f-cb39796420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4230" y="279375"/>
            <a:ext cx="5210192" cy="6946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"/>
          <p:cNvSpPr>
            <a:spLocks noChangeArrowheads="1"/>
          </p:cNvSpPr>
          <p:nvPr/>
        </p:nvSpPr>
        <p:spPr bwMode="auto">
          <a:xfrm>
            <a:off x="2520950" y="1157288"/>
            <a:ext cx="503872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rgbClr val="C00000"/>
              </a:solidFill>
            </a:endParaRPr>
          </a:p>
        </p:txBody>
      </p:sp>
      <p:sp>
        <p:nvSpPr>
          <p:cNvPr id="7171" name="Прямоугольник 2"/>
          <p:cNvSpPr>
            <a:spLocks noChangeArrowheads="1"/>
          </p:cNvSpPr>
          <p:nvPr/>
        </p:nvSpPr>
        <p:spPr bwMode="auto">
          <a:xfrm>
            <a:off x="2520950" y="1157288"/>
            <a:ext cx="503872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5470" y="4208465"/>
            <a:ext cx="3887862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5" name="Picture 3" descr="D:\Рабочий стол\DSCF09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033" y="565127"/>
            <a:ext cx="8501122" cy="6375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D:\Рабочий стол\DSCF09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780" y="493689"/>
            <a:ext cx="8667811" cy="6500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Рабочий стол\МУЗЕЙ ЗАБЫТЫХ ДЕРЕВЕНЬ\Открытие МУЗЕЯ\фото СА\20180429_1604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404" y="922316"/>
            <a:ext cx="9501254" cy="5344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Рабочий стол\20180429_1538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8300" y="1150938"/>
            <a:ext cx="9344025" cy="525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Рабочий стол\МУЗЕЙ ЗАБЫТЫХ ДЕРЕВЕНЬ\Открытие МУЗЕЯ\фото СА\143460007837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06407" y="493689"/>
            <a:ext cx="8572560" cy="6429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E:\Мамины документы\ПРИРОДА\фото природа\100_FUJI\DSCF09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594" y="493689"/>
            <a:ext cx="9040311" cy="6780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Рабочий стол\МУЗЕЙ ЗАБЫТЫХ ДЕРЕВЕНЬ\Открытие МУЗЕЯ\фото СА\IMG_20150525_10043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25471" y="457970"/>
            <a:ext cx="8715436" cy="6536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Рабочий стол\vJwWytNTCj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96908" y="332953"/>
            <a:ext cx="8501122" cy="6375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Рабочий стол\l6W-sWH10N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7845" y="493689"/>
            <a:ext cx="8405871" cy="6304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Рабочий стол\WYLXPibf9c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25470" y="493688"/>
            <a:ext cx="8382060" cy="6286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31852" y="350813"/>
            <a:ext cx="9069387" cy="1053305"/>
          </a:xfrm>
        </p:spPr>
        <p:txBody>
          <a:bodyPr/>
          <a:lstStyle/>
          <a:p>
            <a:pPr algn="r">
              <a:buFont typeface="Times New Roman" pitchFamily="16" charset="0"/>
              <a:buNone/>
              <a:defRPr/>
            </a:pP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7170" name="Picture 2" descr="D:\Рабочий стол\МУЗЕЙ ЗАБЫТЫХ ДЕРЕВЕНЬ\Открытие МУЗЕЯ\Krestyane-v-derevne-e15113555306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4538" y="1493821"/>
            <a:ext cx="8125648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Историческая справка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57" y="1350946"/>
            <a:ext cx="7929618" cy="4000528"/>
          </a:xfrm>
        </p:spPr>
        <p:txBody>
          <a:bodyPr/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Деревня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Азевка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находится при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рѣчкѣ Азевкѣ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мѣстѣ впаденія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нее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Каменнаго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ключа».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Лежитъ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деревня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80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верстахъ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отъ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уѣзднаго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города 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верстахъ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отъ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правленія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Населена русскими, впервые переселившимися сюда около 1811-го года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изъ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села Колесникова,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Каракулинской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волости,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Сарапульскаго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уѣзда.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Ревизскихъ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душъ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числится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селеніи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221,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земля-же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раздѣлена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 219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надѣловъ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(по 4 десятины на душу).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Скотъ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пасется на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наемномъ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пастбищѣ безъ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пастуха. Пастбище арендуется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казнѣ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уплату за него собирается по 30 коп.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двора.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Главнымъ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промысломъ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жителей названной деревни является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смолокуреніе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Ноут\Desktop\per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5470" y="136499"/>
            <a:ext cx="1091866" cy="1288402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ИСТОРИЯ СЕЛА АЗЕВО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1787 год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По указанию Российского правительства и вятского губернатора произведена нарезка земельного участка под вновь организуемый посёлок из свободных лесных дач, именуемых Башкирскими землями. В плане указано название поселения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Азёво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Название посёлок получил по имени реки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Ази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которая протекала по центру участка. По другим данным, по имени татарина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Азий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проживающего на берегу данной речки.</a:t>
            </a:r>
          </a:p>
          <a:p>
            <a: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Конец 60-х годов Х1Х века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Состоялись выборы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правле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волости на общем волостном сходе. Первым старшиной от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деревни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Азёво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стал Новокрещенов Филипп Львович. Центром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волостного правления выбрано село Пьяный Бор.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922317"/>
            <a:ext cx="9069387" cy="5834083"/>
          </a:xfrm>
        </p:spPr>
        <p:txBody>
          <a:bodyPr/>
          <a:lstStyle/>
          <a:p>
            <a:pPr lvl="0"/>
            <a:r>
              <a:rPr lang="ru-RU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1789 год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Появились первые жители поселка: из приказов Сарапульского уезда – Новокрещеновы, Мерзляковы, Митрошины, Сергеевы, Коноваловы, Шестаковы, Курбатовы,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Чикуровы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Поповы, Третьяковы, Пономарёвы; из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Мостовинского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уезда –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Чухланцевы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Сухановы,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Глуховы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Маргасовы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Бегуновы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Ласковы, Седуновы; из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Каракулинского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уезда – Барановы, Ижболдины, Аникеевы, Корневы,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Русиновы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Краснопёровы.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993755"/>
            <a:ext cx="9069387" cy="5762645"/>
          </a:xfrm>
        </p:spPr>
        <p:txBody>
          <a:bodyPr/>
          <a:lstStyle/>
          <a:p>
            <a:pPr lvl="0"/>
            <a:r>
              <a:rPr lang="ru-RU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Конец 60-х годов Х1Х века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Состоялись выборы в правление волости на общем волостном сходе. Первым старшиной от деревни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Азёво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стал Новокрещенов Филипп Львович. Центром волостного правления выбрано село Пьяный Бор.</a:t>
            </a:r>
          </a:p>
          <a:p>
            <a:pPr lvl="0"/>
            <a:r>
              <a:rPr lang="ru-RU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1890 год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В деревне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Азёво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открыты церковно-приходская школа и газетно-читальный пункт.</a:t>
            </a:r>
          </a:p>
          <a:p>
            <a:pPr lvl="0"/>
            <a:r>
              <a:rPr lang="ru-RU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1900 год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В селе Пьяный Бор открыта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второплановая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школа по подготовке учителей начальных классов.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779441"/>
            <a:ext cx="9069387" cy="5976959"/>
          </a:xfrm>
        </p:spPr>
        <p:txBody>
          <a:bodyPr/>
          <a:lstStyle/>
          <a:p>
            <a:pPr lvl="0"/>
            <a:r>
              <a:rPr lang="ru-RU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1904 год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В деревне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Азёво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организован нелегальный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кру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жок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 изучению политического революционного движения в России. В его работе принимали участие А.К. Новокрещенов, Я.И. Корнев, С.Г.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Глухов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Я.И. Ласков и другие.</a:t>
            </a:r>
          </a:p>
          <a:p>
            <a:pPr lvl="0"/>
            <a:r>
              <a:rPr lang="ru-RU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1905 год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В деревне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Азёво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открыта церковь на месте бывшей часовни. Деревня стала называться селом. В настоящее время на месте церкви, сгоревшей в 1928 году, установлен памятник погибшим в годы Великой Отечественной войны.</a:t>
            </a:r>
          </a:p>
          <a:p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708003"/>
            <a:ext cx="9069387" cy="6048397"/>
          </a:xfrm>
        </p:spPr>
        <p:txBody>
          <a:bodyPr/>
          <a:lstStyle/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1914 год</a:t>
            </a:r>
            <a:r>
              <a:rPr lang="ru-RU" sz="24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Начало Первой мировой войны, в которой уча-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ствовали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жители села: Кузнецов Иван Алексеевич, участник 11 Брусиловского прорыва (1916 г.); Новокрещенов Георгий Родионович, унтер-офицер; Новокрещенов Семён Кириллович,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санинструктор; Новокрещенов Алексей Кириллович, унтер-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офицер; Новокрещенов Иван Кириллович, унтер-офицер,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помощник начальника полковой разведки; Новокрещенов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Григорий Трофимович, унтер-офицер и многие другие.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1918−1919 годы</a:t>
            </a:r>
            <a:r>
              <a:rPr lang="ru-RU" sz="24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Военные действия в период Гражданской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войны на территории села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Азёво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Яшихином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логу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расстрели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вали пленных – «белые» «красных» и наоборот, когда менялась власть в ходе войны. Могила расстрелянных сохранялась до 60–70 годов ХХ века.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1279507"/>
            <a:ext cx="9069387" cy="5476893"/>
          </a:xfrm>
        </p:spPr>
        <p:txBody>
          <a:bodyPr/>
          <a:lstStyle/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1920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Село Пьяный Бор переименовано в Красный Бор.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1920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По поручению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Елабужского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ВКП(б) организован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Красноборский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РКП(б). Первым председателем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Пьяноборского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Красноборского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волисполкома был выходец из села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Азёво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Коновалов Тихон Александрович, член ВКП(б) с 1919 года.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1921 год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Из-за отсутствия старых запасов хлеба начался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страшный голод. Урожайность ржи была равна 2–3 центнерам,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 яровых 1–2 центнерам с гектара. Поля представляли страшное зрелище. Люди на коленях ползали по низинам, бороздкам, рвали с корнем низкие стебли овса, гороха, гречки, собирали лебеду.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636565"/>
            <a:ext cx="9069387" cy="6119835"/>
          </a:xfrm>
        </p:spPr>
        <p:txBody>
          <a:bodyPr/>
          <a:lstStyle/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1920−1922 годы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Расселение жителей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Азёво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хутора «Кар-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паты»,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Ярославско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и в другие места.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1922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Образован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Азёвский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сельский совет депутатов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трудящихся. Он входил в состав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Салаушской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волости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Елабуж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уезда Вятской губернии.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1924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Елабужский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уезд преобразован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Елабужский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кантон Татарской АССР.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1929−1930 годы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Начало коллективизации сельского хо-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зяйства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«сход» хуторян с земель.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1929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Село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Азёво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вошло в состав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Красноборского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района. 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779441"/>
            <a:ext cx="9069387" cy="5976959"/>
          </a:xfrm>
        </p:spPr>
        <p:txBody>
          <a:bodyPr/>
          <a:lstStyle/>
          <a:p>
            <a:pPr lvl="0"/>
            <a:r>
              <a:rPr lang="ru-RU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1930 год</a:t>
            </a:r>
            <a: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Организация коммуны «Маяк».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1935 год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Открытие начальной школы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Азёве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1934−1935 годы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Организация производства древесного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угля, дёгтя, предпринимателем Новокрещеновым Григорием Трофимовичем.</a:t>
            </a:r>
          </a:p>
          <a:p>
            <a:pPr lvl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1941 год</a:t>
            </a:r>
            <a: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Начало Великой Отечественной войны. На фронт было призвано почти всё мужское население села, за исключением стариков.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993755"/>
            <a:ext cx="9069387" cy="5762645"/>
          </a:xfrm>
        </p:spPr>
        <p:txBody>
          <a:bodyPr/>
          <a:lstStyle/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1941 год.</a:t>
            </a:r>
            <a:r>
              <a:rPr lang="ru-RU" sz="24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село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Азёво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из Московской области эвакуирован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детский дом с двумя воспитателями, их разместили в сельском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клубе и избе-читальне.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1950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Началось строительство сельского клуба пред-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седателем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коммуны «Маяк» Ласковым Андреем Ефимовичем.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1953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Открытие сельского клуба, в котором было от-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ведено место для библиотеки.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1953 год</a:t>
            </a:r>
            <a:r>
              <a:rPr lang="ru-RU" sz="24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селе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Азёво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создана машинно-тракторная стан-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(МТС).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922317"/>
            <a:ext cx="9069387" cy="5834083"/>
          </a:xfrm>
        </p:spPr>
        <p:txBody>
          <a:bodyPr/>
          <a:lstStyle/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1955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Избрание председателем колхоза «Маяк» Гоголева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Андрея Тихоновича.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1955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Открытие врачебной амбулатории в селе на пять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рабочих мест.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1956−1957 годы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В селе появилось электричество от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зельной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станции и проводное радио.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1959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Организовано семилетнее обучение в школе.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1959 год.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Азёвскому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сельскому совету присоединены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деревни Каменный Ключ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Контузла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Вместо врачебной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булатории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открыт фельдшерско-акушерский пункт.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922317"/>
            <a:ext cx="9069387" cy="5834083"/>
          </a:xfrm>
        </p:spPr>
        <p:txBody>
          <a:bodyPr/>
          <a:lstStyle/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1961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Переезд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Азёвской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школы в новое деревянное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одноэтажное здание, построенное председателем колхоза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«Маяк» А.Т.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Гоголевым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директором школы И.С.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Крупиным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1976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Ликвидация «Сельхозтехники», перевод её в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деревню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Терси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а маслозавода – в Красный Бор.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1977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Первый сельский праздник «Проводы зимы»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(теперь ежегодный).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1992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Переезд школы в новое кирпичное двухэтажное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здание, построенное председателем колхоза «Маяк» А.Г.</a:t>
            </a:r>
            <a:r>
              <a:rPr lang="ru-RU" sz="2400" dirty="0" smtClean="0"/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Файзуллиным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директором школы Н.Н. Широких.</a:t>
            </a:r>
          </a:p>
          <a:p>
            <a:r>
              <a:rPr lang="ru-RU" sz="2400" dirty="0" smtClean="0"/>
              <a:t>	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301626"/>
            <a:ext cx="9069387" cy="4778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636565"/>
            <a:ext cx="9069387" cy="6119835"/>
          </a:xfrm>
        </p:spPr>
        <p:txBody>
          <a:bodyPr/>
          <a:lstStyle/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1995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Прорыв плотины сельского пруда.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1997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Реорганизация 8-летней школы в среднюю обще-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образовательную школу.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2002 год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Газификация села по президентской программе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М.Ш. Шаймиева.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2004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Ликвидация колхоза «Маяк».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2014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225-летие села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Азёво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2016 год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Первый раз в селе провели  шествие  Бессмертного полка.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1208069"/>
            <a:ext cx="9069387" cy="5548331"/>
          </a:xfrm>
        </p:spPr>
        <p:txBody>
          <a:bodyPr/>
          <a:lstStyle/>
          <a:p>
            <a:pPr lvl="0"/>
            <a:r>
              <a:rPr lang="ru-RU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2017 год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Средняя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Азевская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школа реорганизована в основную.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2017 год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Открыт  новый кирпичный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Азёвский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клуб.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2022 год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Открыто новое здание исполнительного комитета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Азевского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сельского поселения.</a:t>
            </a:r>
          </a:p>
          <a:p>
            <a:pPr lvl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 2022 год. Сегодня открывается сельский музей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68742" y="5922977"/>
            <a:ext cx="5603883" cy="833423"/>
          </a:xfrm>
        </p:spPr>
        <p:txBody>
          <a:bodyPr/>
          <a:lstStyle/>
          <a:p>
            <a:pPr fontAlgn="ctr"/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pic>
        <p:nvPicPr>
          <p:cNvPr id="1026" name="Picture 2" descr="D:\Рабочий стол\1xGhe0pvQx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404" y="922317"/>
            <a:ext cx="9398067" cy="5286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Рабочий стол\58247_origina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8030" y="636565"/>
            <a:ext cx="9144314" cy="6093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Рабочий стол\LxoPYFZZRm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72957" y="282170"/>
            <a:ext cx="5481933" cy="6855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Рабочий стол\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8280" y="565127"/>
            <a:ext cx="9331992" cy="6215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бочий стол\МУЗЕЙ ЗАБЫТЫХ ДЕРЕВЕНЬ\Открытие МУЗЕЯ\58f52167-bcc6-4343-81b8-eda4e2c7879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39916" y="265085"/>
            <a:ext cx="5357850" cy="714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Вахрин</a:t>
            </a:r>
            <a:r>
              <a:rPr lang="ru-RU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В.Н.</a:t>
            </a:r>
            <a:endParaRPr lang="ru-RU" b="1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Рабочий стол\RxggvYK8u-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11486" y="1208069"/>
            <a:ext cx="4000528" cy="598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Рабочий стол\kBAXd_A1sI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25470" y="511549"/>
            <a:ext cx="8501122" cy="6375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Рабочий стол\6SpuEUWrJ-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45988" y="279375"/>
            <a:ext cx="6523348" cy="7003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Рабочий стол\-lZIoBIsCtk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54031" y="565127"/>
            <a:ext cx="8477309" cy="6357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3238" y="708003"/>
            <a:ext cx="4457700" cy="6048397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ru-RU" sz="22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хорошо мне в милой деревеньке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ru-RU" sz="22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Среди черемух, яблонь и рябин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ru-RU" sz="22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Смотреть, подолгу молча в поднебесье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ru-RU" sz="22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Где разлилась ночной прохлады синь.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ru-RU" sz="22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Затихли в сумерках деревьев кроны,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ru-RU" sz="22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Деревня приготовилась ко сну,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ru-RU" sz="22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Но где-то ещё возится корова,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ru-RU" sz="22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Да вздрагивают кони на лугу.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ru-RU" sz="22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Вот месяц звёзды по небу рассыпал.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ru-RU" sz="22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тумане уж купаются стога,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ru-RU" sz="22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Бормочет где-то птица на болоте,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ru-RU" sz="22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я уснуть не в силах до утра.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ru-RU" sz="22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</a:t>
            </a:r>
          </a:p>
          <a:p>
            <a:endParaRPr lang="ru-RU" sz="2000" dirty="0"/>
          </a:p>
        </p:txBody>
      </p:sp>
      <p:pic>
        <p:nvPicPr>
          <p:cNvPr id="6146" name="Picture 2" descr="D:\Рабочий стол\XSR0o8sWPj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2316" y="1636697"/>
            <a:ext cx="4667283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lang="ru-RU" b="1" dirty="0" smtClean="0"/>
              <a:t>!</a:t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7170" name="Picture 2" descr="D:\Рабочий стол\20180429_15383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9718" y="1208069"/>
            <a:ext cx="9007286" cy="5068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MS Gothic"/>
      </a:majorFont>
      <a:minorFont>
        <a:latin typeface="Arial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1161</TotalTime>
  <Words>470</Words>
  <Application>Microsoft Office PowerPoint</Application>
  <PresentationFormat>Произвольный</PresentationFormat>
  <Paragraphs>104</Paragraphs>
  <Slides>40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Историческая справка</vt:lpstr>
      <vt:lpstr>ИСТОРИЯ СЕЛА АЗЕВО 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Вахрин В.Н.</vt:lpstr>
      <vt:lpstr>Слайд 36</vt:lpstr>
      <vt:lpstr>Слайд 37</vt:lpstr>
      <vt:lpstr>Слайд 38</vt:lpstr>
      <vt:lpstr>Слайд 39</vt:lpstr>
      <vt:lpstr>СПАСИБО ЗА ВНИМАНИЕ!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Comp_1</dc:creator>
  <cp:lastModifiedBy>Нечунаевы</cp:lastModifiedBy>
  <cp:revision>126</cp:revision>
  <cp:lastPrinted>1601-01-01T00:00:00Z</cp:lastPrinted>
  <dcterms:created xsi:type="dcterms:W3CDTF">2011-03-10T15:23:16Z</dcterms:created>
  <dcterms:modified xsi:type="dcterms:W3CDTF">2022-04-17T15:33:14Z</dcterms:modified>
</cp:coreProperties>
</file>