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542" r:id="rId2"/>
    <p:sldId id="612" r:id="rId3"/>
    <p:sldId id="613" r:id="rId4"/>
    <p:sldId id="611" r:id="rId5"/>
    <p:sldId id="614" r:id="rId6"/>
    <p:sldId id="615" r:id="rId7"/>
    <p:sldId id="616" r:id="rId8"/>
    <p:sldId id="617" r:id="rId9"/>
    <p:sldId id="618" r:id="rId10"/>
    <p:sldId id="619" r:id="rId11"/>
    <p:sldId id="604" r:id="rId12"/>
  </p:sldIdLst>
  <p:sldSz cx="9144000" cy="5143500" type="screen16x9"/>
  <p:notesSz cx="9874250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clrMru>
    <a:srgbClr val="069C23"/>
    <a:srgbClr val="33CC33"/>
    <a:srgbClr val="0AC22D"/>
    <a:srgbClr val="00C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98" y="-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52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1938" y="-84"/>
      </p:cViewPr>
      <p:guideLst>
        <p:guide orient="horz" pos="2141"/>
        <p:guide pos="311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3694" y="0"/>
            <a:ext cx="4278842" cy="33988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B25FB30-82B1-4623-AA00-8B5030A077E2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218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3694" y="6456218"/>
            <a:ext cx="4278842" cy="33988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B6E40E65-32AD-4249-9AFA-F82338B77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19381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3694" y="0"/>
            <a:ext cx="4278842" cy="33988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2350DD31-D9E5-47A8-9412-A25338162D79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70175" y="509588"/>
            <a:ext cx="45339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7425" y="3228896"/>
            <a:ext cx="7899400" cy="30589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3694" y="6456218"/>
            <a:ext cx="4278842" cy="33988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14CD6708-B65A-46F9-ADCA-4B0F2A3DB6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73888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ru-RU" altLang="ru-RU" smtClean="0">
              <a:cs typeface="Arial" charset="0"/>
            </a:endParaRPr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A310FA6D-0C43-4ACD-A1FA-CA39DED32FAA}" type="slidenum">
              <a:rPr lang="ru-RU" altLang="ru-RU"/>
              <a:pPr eaLnBrk="1" hangingPunct="1"/>
              <a:t>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ru-RU" altLang="ru-RU" smtClean="0">
              <a:cs typeface="Arial" charset="0"/>
            </a:endParaRP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712AC58F-DF7F-4A62-9258-0125A6FA0671}" type="slidenum">
              <a:rPr lang="ru-RU" altLang="ru-RU"/>
              <a:pPr eaLnBrk="1" hangingPunct="1"/>
              <a:t>3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DF99B52B-A96C-4905-BEA8-901837D3E622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84555496"/>
      </p:ext>
    </p:extLst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0FE341FA-D370-40DC-A81D-8288D996FDDA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81B77035-3636-401A-8766-925C0DA721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0841903"/>
      </p:ext>
    </p:extLst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 latinLnBrk="0">
              <a:defRPr lang="ru-RU"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 latinLnBrk="0">
              <a:buNone/>
              <a:defRPr lang="ru-RU"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latinLnBrk="0">
              <a:buNone/>
              <a:defRPr lang="ru-RU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C8BDC08A-5D63-4987-80B5-B89AE4ACACD2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1299690D-1A1F-4DF4-AFA5-610068994B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6652159"/>
      </p:ext>
    </p:extLst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 latinLnBrk="0">
              <a:defRPr lang="ru-RU" sz="2800"/>
            </a:lvl1pPr>
            <a:lvl2pPr latinLnBrk="0">
              <a:defRPr lang="ru-RU" sz="2400"/>
            </a:lvl2pPr>
            <a:lvl3pPr latinLnBrk="0">
              <a:defRPr lang="ru-RU" sz="2000"/>
            </a:lvl3pPr>
            <a:lvl4pPr latinLnBrk="0">
              <a:defRPr lang="ru-RU" sz="1800"/>
            </a:lvl4pPr>
            <a:lvl5pPr latinLnBrk="0">
              <a:defRPr lang="ru-RU" sz="1800"/>
            </a:lvl5pPr>
            <a:lvl6pPr latinLnBrk="0">
              <a:defRPr lang="ru-RU" sz="1800"/>
            </a:lvl6pPr>
            <a:lvl7pPr latinLnBrk="0">
              <a:defRPr lang="ru-RU" sz="1800"/>
            </a:lvl7pPr>
            <a:lvl8pPr latinLnBrk="0">
              <a:defRPr lang="ru-RU" sz="1800"/>
            </a:lvl8pPr>
            <a:lvl9pPr latinLnBrk="0">
              <a:defRPr lang="ru-RU"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 latinLnBrk="0">
              <a:defRPr lang="ru-RU" sz="2800"/>
            </a:lvl1pPr>
            <a:lvl2pPr latinLnBrk="0">
              <a:defRPr lang="ru-RU" sz="2400"/>
            </a:lvl2pPr>
            <a:lvl3pPr latinLnBrk="0">
              <a:defRPr lang="ru-RU" sz="2000"/>
            </a:lvl3pPr>
            <a:lvl4pPr latinLnBrk="0">
              <a:defRPr lang="ru-RU" sz="1800"/>
            </a:lvl4pPr>
            <a:lvl5pPr latinLnBrk="0">
              <a:defRPr lang="ru-RU" sz="1800"/>
            </a:lvl5pPr>
            <a:lvl6pPr latinLnBrk="0">
              <a:defRPr lang="ru-RU" sz="1800"/>
            </a:lvl6pPr>
            <a:lvl7pPr latinLnBrk="0">
              <a:defRPr lang="ru-RU" sz="1800"/>
            </a:lvl7pPr>
            <a:lvl8pPr latinLnBrk="0">
              <a:defRPr lang="ru-RU" sz="1800"/>
            </a:lvl8pPr>
            <a:lvl9pPr latinLnBrk="0">
              <a:defRPr lang="ru-RU"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47693FD7-3ADA-46C7-BFF4-6E7D24B47D50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9C5A8D8C-ABBB-4142-AB3D-3D5B6F83EE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75709417"/>
      </p:ext>
    </p:extLst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latinLnBrk="0">
              <a:defRPr lang="ru-RU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 latinLnBrk="0">
              <a:buNone/>
              <a:defRPr lang="ru-RU" sz="2400" b="1"/>
            </a:lvl1pPr>
            <a:lvl2pPr marL="457200" indent="0" latinLnBrk="0">
              <a:buNone/>
              <a:defRPr lang="ru-RU" sz="2000" b="1"/>
            </a:lvl2pPr>
            <a:lvl3pPr marL="914400" indent="0" latinLnBrk="0">
              <a:buNone/>
              <a:defRPr lang="ru-RU" sz="1800" b="1"/>
            </a:lvl3pPr>
            <a:lvl4pPr marL="1371600" indent="0" latinLnBrk="0">
              <a:buNone/>
              <a:defRPr lang="ru-RU" sz="1600" b="1"/>
            </a:lvl4pPr>
            <a:lvl5pPr marL="1828800" indent="0" latinLnBrk="0">
              <a:buNone/>
              <a:defRPr lang="ru-RU" sz="1600" b="1"/>
            </a:lvl5pPr>
            <a:lvl6pPr marL="2286000" indent="0" latinLnBrk="0">
              <a:buNone/>
              <a:defRPr lang="ru-RU" sz="1600" b="1"/>
            </a:lvl6pPr>
            <a:lvl7pPr marL="2743200" indent="0" latinLnBrk="0">
              <a:buNone/>
              <a:defRPr lang="ru-RU" sz="1600" b="1"/>
            </a:lvl7pPr>
            <a:lvl8pPr marL="3200400" indent="0" latinLnBrk="0">
              <a:buNone/>
              <a:defRPr lang="ru-RU" sz="1600" b="1"/>
            </a:lvl8pPr>
            <a:lvl9pPr marL="3657600" indent="0" latinLnBrk="0">
              <a:buNone/>
              <a:defRPr lang="ru-RU"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 latinLnBrk="0">
              <a:defRPr lang="ru-RU" sz="2400"/>
            </a:lvl1pPr>
            <a:lvl2pPr latinLnBrk="0">
              <a:defRPr lang="ru-RU" sz="2000"/>
            </a:lvl2pPr>
            <a:lvl3pPr latinLnBrk="0">
              <a:defRPr lang="ru-RU" sz="1800"/>
            </a:lvl3pPr>
            <a:lvl4pPr latinLnBrk="0">
              <a:defRPr lang="ru-RU" sz="1600"/>
            </a:lvl4pPr>
            <a:lvl5pPr latinLnBrk="0">
              <a:defRPr lang="ru-RU" sz="1600"/>
            </a:lvl5pPr>
            <a:lvl6pPr latinLnBrk="0">
              <a:defRPr lang="ru-RU" sz="1600"/>
            </a:lvl6pPr>
            <a:lvl7pPr latinLnBrk="0">
              <a:defRPr lang="ru-RU" sz="1600"/>
            </a:lvl7pPr>
            <a:lvl8pPr latinLnBrk="0">
              <a:defRPr lang="ru-RU" sz="1600"/>
            </a:lvl8pPr>
            <a:lvl9pPr latinLnBrk="0">
              <a:defRPr lang="ru-RU"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 latinLnBrk="0">
              <a:buNone/>
              <a:defRPr lang="ru-RU" sz="2400" b="1"/>
            </a:lvl1pPr>
            <a:lvl2pPr marL="457200" indent="0" latinLnBrk="0">
              <a:buNone/>
              <a:defRPr lang="ru-RU" sz="2000" b="1"/>
            </a:lvl2pPr>
            <a:lvl3pPr marL="914400" indent="0" latinLnBrk="0">
              <a:buNone/>
              <a:defRPr lang="ru-RU" sz="1800" b="1"/>
            </a:lvl3pPr>
            <a:lvl4pPr marL="1371600" indent="0" latinLnBrk="0">
              <a:buNone/>
              <a:defRPr lang="ru-RU" sz="1600" b="1"/>
            </a:lvl4pPr>
            <a:lvl5pPr marL="1828800" indent="0" latinLnBrk="0">
              <a:buNone/>
              <a:defRPr lang="ru-RU" sz="1600" b="1"/>
            </a:lvl5pPr>
            <a:lvl6pPr marL="2286000" indent="0" latinLnBrk="0">
              <a:buNone/>
              <a:defRPr lang="ru-RU" sz="1600" b="1"/>
            </a:lvl6pPr>
            <a:lvl7pPr marL="2743200" indent="0" latinLnBrk="0">
              <a:buNone/>
              <a:defRPr lang="ru-RU" sz="1600" b="1"/>
            </a:lvl7pPr>
            <a:lvl8pPr marL="3200400" indent="0" latinLnBrk="0">
              <a:buNone/>
              <a:defRPr lang="ru-RU" sz="1600" b="1"/>
            </a:lvl8pPr>
            <a:lvl9pPr marL="3657600" indent="0" latinLnBrk="0">
              <a:buNone/>
              <a:defRPr lang="ru-RU"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  <a:prstGeom prst="rect">
            <a:avLst/>
          </a:prstGeom>
        </p:spPr>
        <p:txBody>
          <a:bodyPr/>
          <a:lstStyle>
            <a:lvl1pPr latinLnBrk="0">
              <a:defRPr lang="ru-RU" sz="2400"/>
            </a:lvl1pPr>
            <a:lvl2pPr latinLnBrk="0">
              <a:defRPr lang="ru-RU" sz="2000"/>
            </a:lvl2pPr>
            <a:lvl3pPr latinLnBrk="0">
              <a:defRPr lang="ru-RU" sz="1800"/>
            </a:lvl3pPr>
            <a:lvl4pPr latinLnBrk="0">
              <a:defRPr lang="ru-RU" sz="1600"/>
            </a:lvl4pPr>
            <a:lvl5pPr latinLnBrk="0">
              <a:defRPr lang="ru-RU" sz="1600"/>
            </a:lvl5pPr>
            <a:lvl6pPr latinLnBrk="0">
              <a:defRPr lang="ru-RU" sz="1600"/>
            </a:lvl6pPr>
            <a:lvl7pPr latinLnBrk="0">
              <a:defRPr lang="ru-RU" sz="1600"/>
            </a:lvl7pPr>
            <a:lvl8pPr latinLnBrk="0">
              <a:defRPr lang="ru-RU" sz="1600"/>
            </a:lvl8pPr>
            <a:lvl9pPr latinLnBrk="0">
              <a:defRPr lang="ru-RU"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17FAEEBE-4212-4B89-BE4B-FB129CA5AC5C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4606A0F1-AEDC-4468-8A94-404D47D7FD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60331415"/>
      </p:ext>
    </p:extLst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BF6461F7-33E7-496D-ACD7-B9FF2D42B35F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CE7BC321-7636-419F-9E67-108477BF11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9187388"/>
      </p:ext>
    </p:extLst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9DACB0A5-F0F1-428C-BE46-A8B0BFDDE3BC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17ADB59C-65A2-40CE-913F-80BFEFC3AE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42518793"/>
      </p:ext>
    </p:extLst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 latinLnBrk="0">
              <a:defRPr lang="ru-RU"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  <a:prstGeom prst="rect">
            <a:avLst/>
          </a:prstGeom>
        </p:spPr>
        <p:txBody>
          <a:bodyPr/>
          <a:lstStyle>
            <a:lvl1pPr latinLnBrk="0">
              <a:defRPr lang="ru-RU" sz="3200"/>
            </a:lvl1pPr>
            <a:lvl2pPr latinLnBrk="0">
              <a:defRPr lang="ru-RU" sz="2800"/>
            </a:lvl2pPr>
            <a:lvl3pPr latinLnBrk="0">
              <a:defRPr lang="ru-RU" sz="2400"/>
            </a:lvl3pPr>
            <a:lvl4pPr latinLnBrk="0">
              <a:defRPr lang="ru-RU" sz="2000"/>
            </a:lvl4pPr>
            <a:lvl5pPr latinLnBrk="0">
              <a:defRPr lang="ru-RU" sz="2000"/>
            </a:lvl5pPr>
            <a:lvl6pPr latinLnBrk="0">
              <a:defRPr lang="ru-RU" sz="2000"/>
            </a:lvl6pPr>
            <a:lvl7pPr latinLnBrk="0">
              <a:defRPr lang="ru-RU" sz="2000"/>
            </a:lvl7pPr>
            <a:lvl8pPr latinLnBrk="0">
              <a:defRPr lang="ru-RU" sz="2000"/>
            </a:lvl8pPr>
            <a:lvl9pPr latinLnBrk="0">
              <a:defRPr lang="ru-RU"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  <a:prstGeom prst="rect">
            <a:avLst/>
          </a:prstGeom>
        </p:spPr>
        <p:txBody>
          <a:bodyPr/>
          <a:lstStyle>
            <a:lvl1pPr marL="0" indent="0" latinLnBrk="0">
              <a:buNone/>
              <a:defRPr lang="ru-RU" sz="1400"/>
            </a:lvl1pPr>
            <a:lvl2pPr marL="457200" indent="0" latinLnBrk="0">
              <a:buNone/>
              <a:defRPr lang="ru-RU" sz="1200"/>
            </a:lvl2pPr>
            <a:lvl3pPr marL="914400" indent="0" latinLnBrk="0">
              <a:buNone/>
              <a:defRPr lang="ru-RU" sz="1000"/>
            </a:lvl3pPr>
            <a:lvl4pPr marL="1371600" indent="0" latinLnBrk="0">
              <a:buNone/>
              <a:defRPr lang="ru-RU" sz="900"/>
            </a:lvl4pPr>
            <a:lvl5pPr marL="1828800" indent="0" latinLnBrk="0">
              <a:buNone/>
              <a:defRPr lang="ru-RU" sz="900"/>
            </a:lvl5pPr>
            <a:lvl6pPr marL="2286000" indent="0" latinLnBrk="0">
              <a:buNone/>
              <a:defRPr lang="ru-RU" sz="900"/>
            </a:lvl6pPr>
            <a:lvl7pPr marL="2743200" indent="0" latinLnBrk="0">
              <a:buNone/>
              <a:defRPr lang="ru-RU" sz="900"/>
            </a:lvl7pPr>
            <a:lvl8pPr marL="3200400" indent="0" latinLnBrk="0">
              <a:buNone/>
              <a:defRPr lang="ru-RU" sz="900"/>
            </a:lvl8pPr>
            <a:lvl9pPr marL="3657600" indent="0" latinLnBrk="0">
              <a:buNone/>
              <a:defRPr lang="ru-RU"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9BBAC86D-7056-4215-A2AF-CE9EAB04A92A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08C8D6B6-1790-4475-8FC0-B5D9D7D69D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90332455"/>
      </p:ext>
    </p:extLst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l" latinLnBrk="0">
              <a:defRPr lang="ru-RU"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 latinLnBrk="0">
              <a:buNone/>
              <a:defRPr lang="ru-RU" sz="3200"/>
            </a:lvl1pPr>
            <a:lvl2pPr marL="457200" indent="0" latinLnBrk="0">
              <a:buNone/>
              <a:defRPr lang="ru-RU" sz="2800"/>
            </a:lvl2pPr>
            <a:lvl3pPr marL="914400" indent="0" latinLnBrk="0">
              <a:buNone/>
              <a:defRPr lang="ru-RU" sz="2400"/>
            </a:lvl3pPr>
            <a:lvl4pPr marL="1371600" indent="0" latinLnBrk="0">
              <a:buNone/>
              <a:defRPr lang="ru-RU" sz="2000"/>
            </a:lvl4pPr>
            <a:lvl5pPr marL="1828800" indent="0" latinLnBrk="0">
              <a:buNone/>
              <a:defRPr lang="ru-RU" sz="2000"/>
            </a:lvl5pPr>
            <a:lvl6pPr marL="2286000" indent="0" latinLnBrk="0">
              <a:buNone/>
              <a:defRPr lang="ru-RU" sz="2000"/>
            </a:lvl6pPr>
            <a:lvl7pPr marL="2743200" indent="0" latinLnBrk="0">
              <a:buNone/>
              <a:defRPr lang="ru-RU" sz="2000"/>
            </a:lvl7pPr>
            <a:lvl8pPr marL="3200400" indent="0" latinLnBrk="0">
              <a:buNone/>
              <a:defRPr lang="ru-RU" sz="2000"/>
            </a:lvl8pPr>
            <a:lvl9pPr marL="3657600" indent="0" latinLnBrk="0">
              <a:buNone/>
              <a:defRPr lang="ru-RU" sz="20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</p:spPr>
        <p:txBody>
          <a:bodyPr/>
          <a:lstStyle>
            <a:lvl1pPr marL="0" indent="0" latinLnBrk="0">
              <a:buNone/>
              <a:defRPr lang="ru-RU" sz="1400"/>
            </a:lvl1pPr>
            <a:lvl2pPr marL="457200" indent="0" latinLnBrk="0">
              <a:buNone/>
              <a:defRPr lang="ru-RU" sz="1200"/>
            </a:lvl2pPr>
            <a:lvl3pPr marL="914400" indent="0" latinLnBrk="0">
              <a:buNone/>
              <a:defRPr lang="ru-RU" sz="1000"/>
            </a:lvl3pPr>
            <a:lvl4pPr marL="1371600" indent="0" latinLnBrk="0">
              <a:buNone/>
              <a:defRPr lang="ru-RU" sz="900"/>
            </a:lvl4pPr>
            <a:lvl5pPr marL="1828800" indent="0" latinLnBrk="0">
              <a:buNone/>
              <a:defRPr lang="ru-RU" sz="900"/>
            </a:lvl5pPr>
            <a:lvl6pPr marL="2286000" indent="0" latinLnBrk="0">
              <a:buNone/>
              <a:defRPr lang="ru-RU" sz="900"/>
            </a:lvl6pPr>
            <a:lvl7pPr marL="2743200" indent="0" latinLnBrk="0">
              <a:buNone/>
              <a:defRPr lang="ru-RU" sz="900"/>
            </a:lvl7pPr>
            <a:lvl8pPr marL="3200400" indent="0" latinLnBrk="0">
              <a:buNone/>
              <a:defRPr lang="ru-RU" sz="900"/>
            </a:lvl8pPr>
            <a:lvl9pPr marL="3657600" indent="0" latinLnBrk="0">
              <a:buNone/>
              <a:defRPr lang="ru-RU"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3A8E0B0E-A5C8-4915-A1FA-BA439B0665A0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CD042D1D-F86B-4E5A-A8EA-22B087508E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3779339"/>
      </p:ext>
    </p:extLst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7E6FE1A-57B1-4AB5-8C32-82026802B257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DD3E119B-43E2-4D53-BD60-C4308A4BE6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06670387"/>
      </p:ext>
    </p:extLst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049B7657-076E-4021-895F-FFE8F14CFD55}" type="datetimeFigureOut">
              <a:rPr lang="ru-RU"/>
              <a:pPr>
                <a:defRPr/>
              </a:pPr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5B2FD39E-3110-429B-A87B-6E9D6D8965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32978295"/>
      </p:ext>
    </p:extLst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8542"/>
          <a:stretch>
            <a:fillRect/>
          </a:stretch>
        </p:blipFill>
        <p:spPr bwMode="auto">
          <a:xfrm>
            <a:off x="0" y="0"/>
            <a:ext cx="9144000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8"/>
          <p:cNvSpPr>
            <a:spLocks noChangeArrowheads="1"/>
          </p:cNvSpPr>
          <p:nvPr/>
        </p:nvSpPr>
        <p:spPr bwMode="auto">
          <a:xfrm>
            <a:off x="0" y="-4763"/>
            <a:ext cx="9144000" cy="4246563"/>
          </a:xfrm>
          <a:prstGeom prst="rect">
            <a:avLst/>
          </a:prstGeom>
          <a:gradFill rotWithShape="1">
            <a:gsLst>
              <a:gs pos="0">
                <a:schemeClr val="bg1">
                  <a:alpha val="64998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5" tIns="45713" rIns="91425" bIns="45713" anchor="ctr"/>
          <a:lstStyle>
            <a:lvl1pPr defTabSz="154146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54146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54146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54146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54146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541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541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541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541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ru-RU" altLang="ru-RU" sz="3000"/>
          </a:p>
        </p:txBody>
      </p:sp>
      <p:pic>
        <p:nvPicPr>
          <p:cNvPr id="1028" name="Рисунок 4" descr="Описание: Описание: C:\Users\micadmin\AppData\Local\Microsoft\Windows\Temporary Internet Files\Content.Word\etat1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4629150"/>
            <a:ext cx="1368425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84" r:id="rId1"/>
    <p:sldLayoutId id="2147485385" r:id="rId2"/>
    <p:sldLayoutId id="2147485386" r:id="rId3"/>
    <p:sldLayoutId id="2147485387" r:id="rId4"/>
    <p:sldLayoutId id="2147485388" r:id="rId5"/>
    <p:sldLayoutId id="2147485389" r:id="rId6"/>
    <p:sldLayoutId id="2147485390" r:id="rId7"/>
    <p:sldLayoutId id="2147485391" r:id="rId8"/>
    <p:sldLayoutId id="2147485392" r:id="rId9"/>
    <p:sldLayoutId id="2147485393" r:id="rId10"/>
    <p:sldLayoutId id="2147485394" r:id="rId11"/>
  </p:sldLayoutIdLst>
  <p:transition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lang="ru-RU" sz="4400" kern="1200">
          <a:solidFill>
            <a:schemeClr val="tx1"/>
          </a:solidFill>
          <a:latin typeface="+mj-lt"/>
          <a:ea typeface="Arial" charset="0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Arial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Arial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Arial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Arial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lang="ru-RU" sz="32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lang="ru-RU" sz="28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lang="ru-RU" sz="24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lang="ru-RU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lang="ru-RU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lugi.tatarstan.r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44000" cy="514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1685925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Подписаться на </a:t>
            </a:r>
            <a:r>
              <a:rPr kumimoji="0" lang="ru-RU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СМС-оповещение</a:t>
            </a:r>
            <a:r>
              <a:rPr kumimoji="0"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algn="ctr">
              <a:spcBef>
                <a:spcPct val="50000"/>
              </a:spcBef>
              <a:defRPr/>
            </a:pPr>
            <a:r>
              <a:rPr kumimoji="0"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 портале государственных услуг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5"/>
          <p:cNvSpPr txBox="1">
            <a:spLocks noGrp="1"/>
          </p:cNvSpPr>
          <p:nvPr>
            <p:ph type="title"/>
          </p:nvPr>
        </p:nvSpPr>
        <p:spPr bwMode="auto">
          <a:xfrm>
            <a:off x="142875" y="0"/>
            <a:ext cx="8858250" cy="95408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0" altLang="ru-RU" sz="2800" b="1" smtClean="0">
                <a:solidFill>
                  <a:srgbClr val="C00000"/>
                </a:solidFill>
                <a:cs typeface="Arial" charset="0"/>
              </a:rPr>
              <a:t>Регистрация личного кабинета на Портале государственных и муниципальных услуг РТ</a:t>
            </a:r>
          </a:p>
        </p:txBody>
      </p:sp>
      <p:sp>
        <p:nvSpPr>
          <p:cNvPr id="18435" name="Прямоугольник 8"/>
          <p:cNvSpPr>
            <a:spLocks noChangeArrowheads="1"/>
          </p:cNvSpPr>
          <p:nvPr/>
        </p:nvSpPr>
        <p:spPr bwMode="auto">
          <a:xfrm>
            <a:off x="142875" y="803275"/>
            <a:ext cx="87153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ru-RU" altLang="ru-RU">
                <a:solidFill>
                  <a:srgbClr val="17375E"/>
                </a:solidFill>
              </a:rPr>
              <a:t> Наберите в адресной строке браузера </a:t>
            </a:r>
            <a:r>
              <a:rPr lang="en-US" altLang="ru-RU" u="sng">
                <a:solidFill>
                  <a:srgbClr val="376092"/>
                </a:solidFill>
                <a:hlinkClick r:id="rId3"/>
              </a:rPr>
              <a:t>www</a:t>
            </a:r>
            <a:r>
              <a:rPr lang="ru-RU" altLang="ru-RU" u="sng">
                <a:solidFill>
                  <a:srgbClr val="376092"/>
                </a:solidFill>
                <a:hlinkClick r:id="rId3"/>
              </a:rPr>
              <a:t>.</a:t>
            </a:r>
            <a:r>
              <a:rPr lang="en-US" altLang="ru-RU" u="sng">
                <a:solidFill>
                  <a:srgbClr val="376092"/>
                </a:solidFill>
                <a:hlinkClick r:id="rId3"/>
              </a:rPr>
              <a:t>uslugi</a:t>
            </a:r>
            <a:r>
              <a:rPr lang="ru-RU" altLang="ru-RU" u="sng">
                <a:solidFill>
                  <a:srgbClr val="376092"/>
                </a:solidFill>
                <a:hlinkClick r:id="rId3"/>
              </a:rPr>
              <a:t>.</a:t>
            </a:r>
            <a:r>
              <a:rPr lang="en-US" altLang="ru-RU" u="sng">
                <a:solidFill>
                  <a:srgbClr val="376092"/>
                </a:solidFill>
                <a:hlinkClick r:id="rId3"/>
              </a:rPr>
              <a:t>tatarstan</a:t>
            </a:r>
            <a:r>
              <a:rPr lang="ru-RU" altLang="ru-RU" u="sng">
                <a:solidFill>
                  <a:srgbClr val="376092"/>
                </a:solidFill>
                <a:hlinkClick r:id="rId3"/>
              </a:rPr>
              <a:t>.</a:t>
            </a:r>
            <a:r>
              <a:rPr lang="en-US" altLang="ru-RU" u="sng">
                <a:solidFill>
                  <a:srgbClr val="376092"/>
                </a:solidFill>
                <a:hlinkClick r:id="rId3"/>
              </a:rPr>
              <a:t>ru</a:t>
            </a:r>
            <a:r>
              <a:rPr lang="ru-RU" altLang="ru-RU">
                <a:solidFill>
                  <a:srgbClr val="376092"/>
                </a:solidFill>
              </a:rPr>
              <a:t>;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>
                <a:solidFill>
                  <a:srgbClr val="376092"/>
                </a:solidFill>
              </a:rPr>
              <a:t> </a:t>
            </a:r>
            <a:r>
              <a:rPr lang="ru-RU" altLang="ru-RU">
                <a:solidFill>
                  <a:srgbClr val="17375E"/>
                </a:solidFill>
              </a:rPr>
              <a:t>Введите в форме регистрации на Портале мобильный номер телефона;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>
                <a:solidFill>
                  <a:srgbClr val="17375E"/>
                </a:solidFill>
              </a:rPr>
              <a:t> Введите пароль, полученный в смс-сообщении.</a:t>
            </a: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33550"/>
            <a:ext cx="5715000" cy="321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трелка вправо 12"/>
          <p:cNvSpPr/>
          <p:nvPr/>
        </p:nvSpPr>
        <p:spPr>
          <a:xfrm>
            <a:off x="5943600" y="2800350"/>
            <a:ext cx="685800" cy="5334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8440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266950"/>
            <a:ext cx="221932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5"/>
          <p:cNvSpPr txBox="1">
            <a:spLocks noGrp="1"/>
          </p:cNvSpPr>
          <p:nvPr>
            <p:ph type="title"/>
          </p:nvPr>
        </p:nvSpPr>
        <p:spPr bwMode="auto">
          <a:xfrm>
            <a:off x="214313" y="66675"/>
            <a:ext cx="8643937" cy="52387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0" altLang="ru-RU" sz="2800" b="1" smtClean="0">
                <a:solidFill>
                  <a:srgbClr val="C00000"/>
                </a:solidFill>
                <a:cs typeface="Arial" charset="0"/>
              </a:rPr>
              <a:t>Настройка личного кабинета на Портале</a:t>
            </a:r>
          </a:p>
        </p:txBody>
      </p:sp>
      <p:sp>
        <p:nvSpPr>
          <p:cNvPr id="22530" name="Прямоугольник 4"/>
          <p:cNvSpPr>
            <a:spLocks noChangeArrowheads="1"/>
          </p:cNvSpPr>
          <p:nvPr/>
        </p:nvSpPr>
        <p:spPr bwMode="auto">
          <a:xfrm>
            <a:off x="304800" y="895350"/>
            <a:ext cx="33528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Существует 2 способа настройки личного кабинета:</a:t>
            </a:r>
          </a:p>
          <a:p>
            <a:pPr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1 способ – При первом входе в ЛК: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Заполнить  информацию;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Сохранить.</a:t>
            </a:r>
            <a:endParaRPr lang="ru-RU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pic>
        <p:nvPicPr>
          <p:cNvPr id="19461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742950"/>
            <a:ext cx="1752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Содержимое 3" descr="настройка ЛК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444718" y="1047750"/>
            <a:ext cx="5184859" cy="3276600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0" hangingPunct="0">
              <a:defRPr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Личный кабинет на портале </a:t>
            </a:r>
            <a:b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государственных и муниципальных услуг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Рисунок 4" descr="Л данные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2419350"/>
            <a:ext cx="4505789" cy="2631988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Содержимое 3" descr="1.1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200150"/>
            <a:ext cx="5829785" cy="1180754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Стрелка вправо 5"/>
          <p:cNvSpPr/>
          <p:nvPr/>
        </p:nvSpPr>
        <p:spPr>
          <a:xfrm rot="3990534">
            <a:off x="4350114" y="2424126"/>
            <a:ext cx="1284503" cy="422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6172200" y="1123950"/>
            <a:ext cx="2971800" cy="1219200"/>
          </a:xfrm>
          <a:prstGeom prst="wedgeRoundRectCallout">
            <a:avLst>
              <a:gd name="adj1" fmla="val -59017"/>
              <a:gd name="adj2" fmla="val 20798"/>
              <a:gd name="adj3" fmla="val 16667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accent1">
                  <a:lumMod val="20000"/>
                  <a:lumOff val="80000"/>
                  <a:alpha val="36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</a:gradFill>
          <a:ln>
            <a:gradFill>
              <a:gsLst>
                <a:gs pos="0">
                  <a:schemeClr val="tx2">
                    <a:lumMod val="20000"/>
                    <a:lumOff val="8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kumimoji="0" lang="ru-RU" sz="1800" dirty="0" smtClean="0">
                <a:solidFill>
                  <a:srgbClr val="17375E"/>
                </a:solidFill>
              </a:rPr>
              <a:t>2ой способ настройки ЛК: </a:t>
            </a:r>
          </a:p>
          <a:p>
            <a:pPr>
              <a:buFont typeface="Arial" pitchFamily="34" charset="0"/>
              <a:buChar char="•"/>
              <a:defRPr/>
            </a:pPr>
            <a:r>
              <a:rPr kumimoji="0" lang="ru-RU" sz="1800" dirty="0" smtClean="0">
                <a:solidFill>
                  <a:srgbClr val="17375E"/>
                </a:solidFill>
              </a:rPr>
              <a:t>Заполнить в «Личных данных» информацию по услуге;</a:t>
            </a:r>
          </a:p>
          <a:p>
            <a:pPr>
              <a:buFont typeface="Arial" pitchFamily="34" charset="0"/>
              <a:buChar char="•"/>
              <a:defRPr/>
            </a:pPr>
            <a:r>
              <a:rPr kumimoji="0" lang="ru-RU" sz="1800" dirty="0" smtClean="0">
                <a:solidFill>
                  <a:srgbClr val="17375E"/>
                </a:solidFill>
              </a:rPr>
              <a:t> Сохранить.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0" hangingPunct="0">
              <a:defRPr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Раздел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– «Дети»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Содержимое 4" descr="Добавить ред ребенка-форма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19872" y="1352550"/>
            <a:ext cx="4588294" cy="3641565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Добавить ред ребенк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142" y="1123950"/>
            <a:ext cx="2864693" cy="1219200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трелка вправо 6"/>
          <p:cNvSpPr/>
          <p:nvPr/>
        </p:nvSpPr>
        <p:spPr>
          <a:xfrm rot="1311738">
            <a:off x="1775434" y="2138016"/>
            <a:ext cx="1712670" cy="417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6172200" y="1123950"/>
            <a:ext cx="2971800" cy="1219200"/>
          </a:xfrm>
          <a:prstGeom prst="wedgeRoundRectCallout">
            <a:avLst>
              <a:gd name="adj1" fmla="val -59017"/>
              <a:gd name="adj2" fmla="val 20798"/>
              <a:gd name="adj3" fmla="val 16667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accent1">
                  <a:lumMod val="20000"/>
                  <a:lumOff val="80000"/>
                  <a:alpha val="36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</a:gradFill>
          <a:ln>
            <a:gradFill>
              <a:gsLst>
                <a:gs pos="0">
                  <a:schemeClr val="tx2">
                    <a:lumMod val="20000"/>
                    <a:lumOff val="8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kumimoji="0" lang="ru-RU" sz="1800" dirty="0" smtClean="0">
                <a:solidFill>
                  <a:srgbClr val="17375E"/>
                </a:solidFill>
              </a:rPr>
              <a:t>Вводится информация про ребенка и проводится сохранение  - </a:t>
            </a:r>
          </a:p>
          <a:p>
            <a:pPr>
              <a:defRPr/>
            </a:pPr>
            <a:r>
              <a:rPr kumimoji="0" lang="ru-RU" sz="1800" b="1" i="1" dirty="0" smtClean="0">
                <a:solidFill>
                  <a:srgbClr val="17375E"/>
                </a:solidFill>
              </a:rPr>
              <a:t>Сохранить</a:t>
            </a:r>
            <a:r>
              <a:rPr lang="ru-RU" sz="1800" b="1" i="1" dirty="0" smtClean="0">
                <a:cs typeface="Arial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2495550"/>
            <a:ext cx="2743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rgbClr val="17375E"/>
                </a:solidFill>
                <a:cs typeface="Arial" pitchFamily="34" charset="0"/>
              </a:rPr>
              <a:t>Информация вводится про каждого ребенка, оценки которого Вы желаете знать – </a:t>
            </a:r>
          </a:p>
          <a:p>
            <a:pPr>
              <a:defRPr/>
            </a:pPr>
            <a:r>
              <a:rPr lang="ru-RU" b="1" i="1" dirty="0" smtClean="0">
                <a:solidFill>
                  <a:srgbClr val="17375E"/>
                </a:solidFill>
                <a:cs typeface="Arial" pitchFamily="34" charset="0"/>
              </a:rPr>
              <a:t>Добавить ребенка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0" hangingPunct="0">
              <a:defRPr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Карточка пользователя</a:t>
            </a:r>
          </a:p>
        </p:txBody>
      </p:sp>
      <p:pic>
        <p:nvPicPr>
          <p:cNvPr id="4" name="Содержимое 3" descr="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5978" y="1200151"/>
            <a:ext cx="7492045" cy="3394472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0" hangingPunct="0">
              <a:defRPr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Услуга-Образование</a:t>
            </a:r>
          </a:p>
        </p:txBody>
      </p:sp>
      <p:pic>
        <p:nvPicPr>
          <p:cNvPr id="4" name="Содержимое 3" descr="Образование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005576"/>
            <a:ext cx="7240011" cy="1979095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ПРОВЕРИТЬ ОЦЕНК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7" y="3044624"/>
            <a:ext cx="5246295" cy="2098876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Стрелка вправо 5"/>
          <p:cNvSpPr/>
          <p:nvPr/>
        </p:nvSpPr>
        <p:spPr>
          <a:xfrm rot="6716710">
            <a:off x="4795963" y="2589114"/>
            <a:ext cx="1284503" cy="5566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0" hangingPunct="0">
              <a:defRPr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Просмотр оценок</a:t>
            </a:r>
          </a:p>
        </p:txBody>
      </p:sp>
      <p:pic>
        <p:nvPicPr>
          <p:cNvPr id="4" name="Содержимое 3" descr="Просмотр оценок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653648"/>
            <a:ext cx="5580112" cy="629766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Просмотр оценок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8778" y="2679762"/>
            <a:ext cx="5245223" cy="1683089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Стрелка вправо 5"/>
          <p:cNvSpPr/>
          <p:nvPr/>
        </p:nvSpPr>
        <p:spPr>
          <a:xfrm rot="4385709">
            <a:off x="4455869" y="1615102"/>
            <a:ext cx="1954790" cy="5566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 rot="6716710">
            <a:off x="2737871" y="1041993"/>
            <a:ext cx="859789" cy="5566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0" y="819150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rgbClr val="17375E"/>
                </a:solidFill>
                <a:cs typeface="Arial" pitchFamily="34" charset="0"/>
              </a:rPr>
              <a:t>Нет доступа к оценкам, если не проведены вышеуказанные настройки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0" y="2114550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rgbClr val="17375E"/>
                </a:solidFill>
                <a:cs typeface="Arial" pitchFamily="34" charset="0"/>
              </a:rPr>
              <a:t>Настройки проведены для просмотра оценок </a:t>
            </a:r>
          </a:p>
          <a:p>
            <a:pPr>
              <a:defRPr/>
            </a:pPr>
            <a:r>
              <a:rPr lang="ru-RU" b="1" i="1" dirty="0" smtClean="0">
                <a:solidFill>
                  <a:srgbClr val="17375E"/>
                </a:solidFill>
                <a:cs typeface="Arial" pitchFamily="34" charset="0"/>
              </a:rPr>
              <a:t>Тихонова Александра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0" hangingPunct="0">
              <a:defRPr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Настройка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информера</a:t>
            </a:r>
            <a:endParaRPr lang="ru-RU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Содержимое 3" descr="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2625757"/>
            <a:ext cx="6082779" cy="1620197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76010" y="2802003"/>
            <a:ext cx="5167991" cy="2341497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951571"/>
            <a:ext cx="5004048" cy="1416239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трелка вправо 6"/>
          <p:cNvSpPr/>
          <p:nvPr/>
        </p:nvSpPr>
        <p:spPr>
          <a:xfrm rot="9093173">
            <a:off x="1234462" y="2396549"/>
            <a:ext cx="1842559" cy="4438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311738">
            <a:off x="2314197" y="3552830"/>
            <a:ext cx="1712670" cy="3938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562601" y="165735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rgbClr val="17375E"/>
                </a:solidFill>
                <a:cs typeface="Arial" pitchFamily="34" charset="0"/>
              </a:rPr>
              <a:t>Настройка </a:t>
            </a:r>
            <a:r>
              <a:rPr lang="ru-RU" dirty="0" err="1" smtClean="0">
                <a:solidFill>
                  <a:srgbClr val="17375E"/>
                </a:solidFill>
                <a:cs typeface="Arial" pitchFamily="34" charset="0"/>
              </a:rPr>
              <a:t>информера</a:t>
            </a:r>
            <a:r>
              <a:rPr lang="ru-RU" dirty="0" smtClean="0">
                <a:solidFill>
                  <a:srgbClr val="17375E"/>
                </a:solidFill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ru-RU" dirty="0" smtClean="0">
                <a:solidFill>
                  <a:srgbClr val="17375E"/>
                </a:solidFill>
                <a:cs typeface="Arial" pitchFamily="34" charset="0"/>
              </a:rPr>
              <a:t>позволит в дальнейшем быстро </a:t>
            </a:r>
          </a:p>
          <a:p>
            <a:pPr>
              <a:defRPr/>
            </a:pPr>
            <a:r>
              <a:rPr lang="ru-RU" dirty="0" smtClean="0">
                <a:solidFill>
                  <a:srgbClr val="17375E"/>
                </a:solidFill>
                <a:cs typeface="Arial" pitchFamily="34" charset="0"/>
              </a:rPr>
              <a:t>переходить к просмотру оценок</a:t>
            </a:r>
          </a:p>
        </p:txBody>
      </p:sp>
    </p:spTree>
  </p:cSld>
  <p:clrMapOvr>
    <a:masterClrMapping/>
  </p:clrMapOvr>
  <p:transition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Электронные услуги в образовании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971550"/>
            <a:ext cx="6096000" cy="3561708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381000" y="188595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rgbClr val="17375E"/>
                </a:solidFill>
                <a:cs typeface="Arial" pitchFamily="34" charset="0"/>
              </a:rPr>
              <a:t>Просмотр дневника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310515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rgbClr val="17375E"/>
                </a:solidFill>
                <a:cs typeface="Arial" pitchFamily="34" charset="0"/>
              </a:rPr>
              <a:t>Подача заявления на прием в школу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432435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rgbClr val="17375E"/>
                </a:solidFill>
                <a:cs typeface="Arial" pitchFamily="34" charset="0"/>
              </a:rPr>
              <a:t>Подача заявления на прием в УДО</a:t>
            </a:r>
          </a:p>
        </p:txBody>
      </p:sp>
      <p:sp>
        <p:nvSpPr>
          <p:cNvPr id="14" name="Стрелка вправо 13"/>
          <p:cNvSpPr/>
          <p:nvPr/>
        </p:nvSpPr>
        <p:spPr>
          <a:xfrm rot="353417">
            <a:off x="1465713" y="2284124"/>
            <a:ext cx="1842559" cy="4438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21388257">
            <a:off x="1917367" y="3287410"/>
            <a:ext cx="1364067" cy="4438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20627459">
            <a:off x="1628748" y="4341841"/>
            <a:ext cx="1826409" cy="4438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3682"/>
            <a:ext cx="8229600" cy="609547"/>
          </a:xfrm>
        </p:spPr>
        <p:txBody>
          <a:bodyPr/>
          <a:lstStyle/>
          <a:p>
            <a:r>
              <a:rPr lang="ru-RU" sz="32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Техническая поддержка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</a:rPr>
              <a:t>По </a:t>
            </a:r>
            <a:r>
              <a:rPr lang="ru-RU" b="1" dirty="0" smtClean="0">
                <a:solidFill>
                  <a:srgbClr val="002060"/>
                </a:solidFill>
              </a:rPr>
              <a:t>вопросам, возникающим при получении электронных услуг, следует </a:t>
            </a:r>
            <a:r>
              <a:rPr lang="ru-RU" b="1" dirty="0">
                <a:solidFill>
                  <a:srgbClr val="002060"/>
                </a:solidFill>
              </a:rPr>
              <a:t>обращаться в службу технической поддержки: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C00000"/>
                </a:solidFill>
              </a:rPr>
              <a:t>8(843) 5-114-115.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495839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13194</TotalTime>
  <Words>203</Words>
  <Application>Microsoft Office PowerPoint</Application>
  <PresentationFormat>Экран (16:9)</PresentationFormat>
  <Paragraphs>39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Слайд 1</vt:lpstr>
      <vt:lpstr>Регистрация личного кабинета на Портале государственных и муниципальных услуг РТ</vt:lpstr>
      <vt:lpstr>Настройка личного кабинета на Портале</vt:lpstr>
      <vt:lpstr>Личный кабинет на портале  государственных и муниципальных услуг</vt:lpstr>
      <vt:lpstr>Раздел – «Дети»</vt:lpstr>
      <vt:lpstr>Карточка пользователя</vt:lpstr>
      <vt:lpstr>Услуга-Образование</vt:lpstr>
      <vt:lpstr>Просмотр оценок</vt:lpstr>
      <vt:lpstr>Настройка информера</vt:lpstr>
      <vt:lpstr>Электронные услуги в образовании</vt:lpstr>
      <vt:lpstr>Техническая поддержка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Alfiya</dc:creator>
  <cp:lastModifiedBy>Тамара</cp:lastModifiedBy>
  <cp:revision>700</cp:revision>
  <dcterms:created xsi:type="dcterms:W3CDTF">2006-08-16T00:00:00Z</dcterms:created>
  <dcterms:modified xsi:type="dcterms:W3CDTF">2014-03-20T05:59:05Z</dcterms:modified>
</cp:coreProperties>
</file>