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mp3" ContentType="audio/mpe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2" r:id="rId14"/>
    <p:sldId id="269" r:id="rId15"/>
    <p:sldId id="273" r:id="rId16"/>
    <p:sldId id="274" r:id="rId17"/>
    <p:sldId id="270" r:id="rId18"/>
    <p:sldId id="275" r:id="rId19"/>
    <p:sldId id="276" r:id="rId20"/>
    <p:sldId id="277" r:id="rId21"/>
    <p:sldId id="278" r:id="rId22"/>
  </p:sldIdLst>
  <p:sldSz cx="5853113" cy="32908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413" autoAdjust="0"/>
    <p:restoredTop sz="94660"/>
  </p:normalViewPr>
  <p:slideViewPr>
    <p:cSldViewPr snapToGrid="0">
      <p:cViewPr varScale="1">
        <p:scale>
          <a:sx n="145" d="100"/>
          <a:sy n="145" d="100"/>
        </p:scale>
        <p:origin x="-666" y="-90"/>
      </p:cViewPr>
      <p:guideLst>
        <p:guide orient="horz" pos="1036"/>
        <p:guide pos="18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1639" y="538578"/>
            <a:ext cx="4389835" cy="1145717"/>
          </a:xfrm>
        </p:spPr>
        <p:txBody>
          <a:bodyPr anchor="b"/>
          <a:lstStyle>
            <a:lvl1pPr algn="ctr">
              <a:defRPr sz="287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1639" y="1728478"/>
            <a:ext cx="4389835" cy="794536"/>
          </a:xfrm>
        </p:spPr>
        <p:txBody>
          <a:bodyPr/>
          <a:lstStyle>
            <a:lvl1pPr marL="0" indent="0" algn="ctr">
              <a:buNone/>
              <a:defRPr sz="1152"/>
            </a:lvl1pPr>
            <a:lvl2pPr marL="219410" indent="0" algn="ctr">
              <a:buNone/>
              <a:defRPr sz="960"/>
            </a:lvl2pPr>
            <a:lvl3pPr marL="438821" indent="0" algn="ctr">
              <a:buNone/>
              <a:defRPr sz="864"/>
            </a:lvl3pPr>
            <a:lvl4pPr marL="658231" indent="0" algn="ctr">
              <a:buNone/>
              <a:defRPr sz="768"/>
            </a:lvl4pPr>
            <a:lvl5pPr marL="877641" indent="0" algn="ctr">
              <a:buNone/>
              <a:defRPr sz="768"/>
            </a:lvl5pPr>
            <a:lvl6pPr marL="1097051" indent="0" algn="ctr">
              <a:buNone/>
              <a:defRPr sz="768"/>
            </a:lvl6pPr>
            <a:lvl7pPr marL="1316462" indent="0" algn="ctr">
              <a:buNone/>
              <a:defRPr sz="768"/>
            </a:lvl7pPr>
            <a:lvl8pPr marL="1535872" indent="0" algn="ctr">
              <a:buNone/>
              <a:defRPr sz="768"/>
            </a:lvl8pPr>
            <a:lvl9pPr marL="1755282" indent="0" algn="ctr">
              <a:buNone/>
              <a:defRPr sz="768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3CEF-769A-4390-A626-DF925D16F21C}" type="datetimeFigureOut">
              <a:rPr lang="ru-RU" smtClean="0"/>
              <a:pPr/>
              <a:t>24.05.2022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8121-A824-4C39-B016-1F72EAA9FF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0196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3CEF-769A-4390-A626-DF925D16F21C}" type="datetimeFigureOut">
              <a:rPr lang="ru-RU" smtClean="0"/>
              <a:pPr/>
              <a:t>24.05.2022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8121-A824-4C39-B016-1F72EAA9FF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2386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353" y="820437"/>
            <a:ext cx="5048310" cy="1368918"/>
          </a:xfrm>
        </p:spPr>
        <p:txBody>
          <a:bodyPr anchor="b"/>
          <a:lstStyle>
            <a:lvl1pPr>
              <a:defRPr sz="287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9353" y="2202305"/>
            <a:ext cx="5048310" cy="719882"/>
          </a:xfrm>
        </p:spPr>
        <p:txBody>
          <a:bodyPr/>
          <a:lstStyle>
            <a:lvl1pPr marL="0" indent="0">
              <a:buNone/>
              <a:defRPr sz="1152">
                <a:solidFill>
                  <a:schemeClr val="tx1">
                    <a:tint val="75000"/>
                  </a:schemeClr>
                </a:solidFill>
              </a:defRPr>
            </a:lvl1pPr>
            <a:lvl2pPr marL="219410" indent="0">
              <a:buNone/>
              <a:defRPr sz="960">
                <a:solidFill>
                  <a:schemeClr val="tx1">
                    <a:tint val="75000"/>
                  </a:schemeClr>
                </a:solidFill>
              </a:defRPr>
            </a:lvl2pPr>
            <a:lvl3pPr marL="438821" indent="0">
              <a:buNone/>
              <a:defRPr sz="864">
                <a:solidFill>
                  <a:schemeClr val="tx1">
                    <a:tint val="75000"/>
                  </a:schemeClr>
                </a:solidFill>
              </a:defRPr>
            </a:lvl3pPr>
            <a:lvl4pPr marL="658231" indent="0">
              <a:buNone/>
              <a:defRPr sz="768">
                <a:solidFill>
                  <a:schemeClr val="tx1">
                    <a:tint val="75000"/>
                  </a:schemeClr>
                </a:solidFill>
              </a:defRPr>
            </a:lvl4pPr>
            <a:lvl5pPr marL="877641" indent="0">
              <a:buNone/>
              <a:defRPr sz="768">
                <a:solidFill>
                  <a:schemeClr val="tx1">
                    <a:tint val="75000"/>
                  </a:schemeClr>
                </a:solidFill>
              </a:defRPr>
            </a:lvl5pPr>
            <a:lvl6pPr marL="1097051" indent="0">
              <a:buNone/>
              <a:defRPr sz="768">
                <a:solidFill>
                  <a:schemeClr val="tx1">
                    <a:tint val="75000"/>
                  </a:schemeClr>
                </a:solidFill>
              </a:defRPr>
            </a:lvl6pPr>
            <a:lvl7pPr marL="1316462" indent="0">
              <a:buNone/>
              <a:defRPr sz="768">
                <a:solidFill>
                  <a:schemeClr val="tx1">
                    <a:tint val="75000"/>
                  </a:schemeClr>
                </a:solidFill>
              </a:defRPr>
            </a:lvl7pPr>
            <a:lvl8pPr marL="1535872" indent="0">
              <a:buNone/>
              <a:defRPr sz="768">
                <a:solidFill>
                  <a:schemeClr val="tx1">
                    <a:tint val="75000"/>
                  </a:schemeClr>
                </a:solidFill>
              </a:defRPr>
            </a:lvl8pPr>
            <a:lvl9pPr marL="1755282" indent="0">
              <a:buNone/>
              <a:defRPr sz="76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3CEF-769A-4390-A626-DF925D16F21C}" type="datetimeFigureOut">
              <a:rPr lang="ru-RU" smtClean="0"/>
              <a:pPr/>
              <a:t>24.05.2022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8121-A824-4C39-B016-1F72EAA9FF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34540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2402" y="876047"/>
            <a:ext cx="2487573" cy="20880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63138" y="876047"/>
            <a:ext cx="2487573" cy="20880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3CEF-769A-4390-A626-DF925D16F21C}" type="datetimeFigureOut">
              <a:rPr lang="ru-RU" smtClean="0"/>
              <a:pPr/>
              <a:t>24.05.2022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8121-A824-4C39-B016-1F72EAA9FF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7825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164" y="175210"/>
            <a:ext cx="5048310" cy="63608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164" y="806725"/>
            <a:ext cx="2476141" cy="395363"/>
          </a:xfrm>
        </p:spPr>
        <p:txBody>
          <a:bodyPr anchor="b"/>
          <a:lstStyle>
            <a:lvl1pPr marL="0" indent="0">
              <a:buNone/>
              <a:defRPr sz="1152" b="1"/>
            </a:lvl1pPr>
            <a:lvl2pPr marL="219410" indent="0">
              <a:buNone/>
              <a:defRPr sz="960" b="1"/>
            </a:lvl2pPr>
            <a:lvl3pPr marL="438821" indent="0">
              <a:buNone/>
              <a:defRPr sz="864" b="1"/>
            </a:lvl3pPr>
            <a:lvl4pPr marL="658231" indent="0">
              <a:buNone/>
              <a:defRPr sz="768" b="1"/>
            </a:lvl4pPr>
            <a:lvl5pPr marL="877641" indent="0">
              <a:buNone/>
              <a:defRPr sz="768" b="1"/>
            </a:lvl5pPr>
            <a:lvl6pPr marL="1097051" indent="0">
              <a:buNone/>
              <a:defRPr sz="768" b="1"/>
            </a:lvl6pPr>
            <a:lvl7pPr marL="1316462" indent="0">
              <a:buNone/>
              <a:defRPr sz="768" b="1"/>
            </a:lvl7pPr>
            <a:lvl8pPr marL="1535872" indent="0">
              <a:buNone/>
              <a:defRPr sz="768" b="1"/>
            </a:lvl8pPr>
            <a:lvl9pPr marL="1755282" indent="0">
              <a:buNone/>
              <a:defRPr sz="76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164" y="1202088"/>
            <a:ext cx="2476141" cy="176809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63139" y="806725"/>
            <a:ext cx="2488335" cy="395363"/>
          </a:xfrm>
        </p:spPr>
        <p:txBody>
          <a:bodyPr anchor="b"/>
          <a:lstStyle>
            <a:lvl1pPr marL="0" indent="0">
              <a:buNone/>
              <a:defRPr sz="1152" b="1"/>
            </a:lvl1pPr>
            <a:lvl2pPr marL="219410" indent="0">
              <a:buNone/>
              <a:defRPr sz="960" b="1"/>
            </a:lvl2pPr>
            <a:lvl3pPr marL="438821" indent="0">
              <a:buNone/>
              <a:defRPr sz="864" b="1"/>
            </a:lvl3pPr>
            <a:lvl4pPr marL="658231" indent="0">
              <a:buNone/>
              <a:defRPr sz="768" b="1"/>
            </a:lvl4pPr>
            <a:lvl5pPr marL="877641" indent="0">
              <a:buNone/>
              <a:defRPr sz="768" b="1"/>
            </a:lvl5pPr>
            <a:lvl6pPr marL="1097051" indent="0">
              <a:buNone/>
              <a:defRPr sz="768" b="1"/>
            </a:lvl6pPr>
            <a:lvl7pPr marL="1316462" indent="0">
              <a:buNone/>
              <a:defRPr sz="768" b="1"/>
            </a:lvl7pPr>
            <a:lvl8pPr marL="1535872" indent="0">
              <a:buNone/>
              <a:defRPr sz="768" b="1"/>
            </a:lvl8pPr>
            <a:lvl9pPr marL="1755282" indent="0">
              <a:buNone/>
              <a:defRPr sz="76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63139" y="1202088"/>
            <a:ext cx="2488335" cy="176809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3CEF-769A-4390-A626-DF925D16F21C}" type="datetimeFigureOut">
              <a:rPr lang="ru-RU" smtClean="0"/>
              <a:pPr/>
              <a:t>24.05.2022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8121-A824-4C39-B016-1F72EAA9FF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94703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3CEF-769A-4390-A626-DF925D16F21C}" type="datetimeFigureOut">
              <a:rPr lang="ru-RU" smtClean="0"/>
              <a:pPr/>
              <a:t>24.05.2022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8121-A824-4C39-B016-1F72EAA9FF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0677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3CEF-769A-4390-A626-DF925D16F21C}" type="datetimeFigureOut">
              <a:rPr lang="ru-RU" smtClean="0"/>
              <a:pPr/>
              <a:t>24.05.2022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8121-A824-4C39-B016-1F72EAA9FF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0465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164" y="219392"/>
            <a:ext cx="1887781" cy="767874"/>
          </a:xfrm>
        </p:spPr>
        <p:txBody>
          <a:bodyPr anchor="b"/>
          <a:lstStyle>
            <a:lvl1pPr>
              <a:defRPr sz="1536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8336" y="473827"/>
            <a:ext cx="2963138" cy="2338663"/>
          </a:xfrm>
        </p:spPr>
        <p:txBody>
          <a:bodyPr/>
          <a:lstStyle>
            <a:lvl1pPr>
              <a:defRPr sz="1536"/>
            </a:lvl1pPr>
            <a:lvl2pPr>
              <a:defRPr sz="1344"/>
            </a:lvl2pPr>
            <a:lvl3pPr>
              <a:defRPr sz="1152"/>
            </a:lvl3pPr>
            <a:lvl4pPr>
              <a:defRPr sz="960"/>
            </a:lvl4pPr>
            <a:lvl5pPr>
              <a:defRPr sz="960"/>
            </a:lvl5pPr>
            <a:lvl6pPr>
              <a:defRPr sz="960"/>
            </a:lvl6pPr>
            <a:lvl7pPr>
              <a:defRPr sz="960"/>
            </a:lvl7pPr>
            <a:lvl8pPr>
              <a:defRPr sz="960"/>
            </a:lvl8pPr>
            <a:lvl9pPr>
              <a:defRPr sz="96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3164" y="987266"/>
            <a:ext cx="1887781" cy="1829033"/>
          </a:xfrm>
        </p:spPr>
        <p:txBody>
          <a:bodyPr/>
          <a:lstStyle>
            <a:lvl1pPr marL="0" indent="0">
              <a:buNone/>
              <a:defRPr sz="768"/>
            </a:lvl1pPr>
            <a:lvl2pPr marL="219410" indent="0">
              <a:buNone/>
              <a:defRPr sz="672"/>
            </a:lvl2pPr>
            <a:lvl3pPr marL="438821" indent="0">
              <a:buNone/>
              <a:defRPr sz="576"/>
            </a:lvl3pPr>
            <a:lvl4pPr marL="658231" indent="0">
              <a:buNone/>
              <a:defRPr sz="480"/>
            </a:lvl4pPr>
            <a:lvl5pPr marL="877641" indent="0">
              <a:buNone/>
              <a:defRPr sz="480"/>
            </a:lvl5pPr>
            <a:lvl6pPr marL="1097051" indent="0">
              <a:buNone/>
              <a:defRPr sz="480"/>
            </a:lvl6pPr>
            <a:lvl7pPr marL="1316462" indent="0">
              <a:buNone/>
              <a:defRPr sz="480"/>
            </a:lvl7pPr>
            <a:lvl8pPr marL="1535872" indent="0">
              <a:buNone/>
              <a:defRPr sz="480"/>
            </a:lvl8pPr>
            <a:lvl9pPr marL="1755282" indent="0">
              <a:buNone/>
              <a:defRPr sz="4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3CEF-769A-4390-A626-DF925D16F21C}" type="datetimeFigureOut">
              <a:rPr lang="ru-RU" smtClean="0"/>
              <a:pPr/>
              <a:t>24.05.2022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8121-A824-4C39-B016-1F72EAA9FF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3375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164" y="219392"/>
            <a:ext cx="1887781" cy="767874"/>
          </a:xfrm>
        </p:spPr>
        <p:txBody>
          <a:bodyPr anchor="b"/>
          <a:lstStyle>
            <a:lvl1pPr>
              <a:defRPr sz="1536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488336" y="473827"/>
            <a:ext cx="2963138" cy="2338663"/>
          </a:xfrm>
        </p:spPr>
        <p:txBody>
          <a:bodyPr anchor="t"/>
          <a:lstStyle>
            <a:lvl1pPr marL="0" indent="0">
              <a:buNone/>
              <a:defRPr sz="1536"/>
            </a:lvl1pPr>
            <a:lvl2pPr marL="219410" indent="0">
              <a:buNone/>
              <a:defRPr sz="1344"/>
            </a:lvl2pPr>
            <a:lvl3pPr marL="438821" indent="0">
              <a:buNone/>
              <a:defRPr sz="1152"/>
            </a:lvl3pPr>
            <a:lvl4pPr marL="658231" indent="0">
              <a:buNone/>
              <a:defRPr sz="960"/>
            </a:lvl4pPr>
            <a:lvl5pPr marL="877641" indent="0">
              <a:buNone/>
              <a:defRPr sz="960"/>
            </a:lvl5pPr>
            <a:lvl6pPr marL="1097051" indent="0">
              <a:buNone/>
              <a:defRPr sz="960"/>
            </a:lvl6pPr>
            <a:lvl7pPr marL="1316462" indent="0">
              <a:buNone/>
              <a:defRPr sz="960"/>
            </a:lvl7pPr>
            <a:lvl8pPr marL="1535872" indent="0">
              <a:buNone/>
              <a:defRPr sz="960"/>
            </a:lvl8pPr>
            <a:lvl9pPr marL="1755282" indent="0">
              <a:buNone/>
              <a:defRPr sz="96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3164" y="987266"/>
            <a:ext cx="1887781" cy="1829033"/>
          </a:xfrm>
        </p:spPr>
        <p:txBody>
          <a:bodyPr/>
          <a:lstStyle>
            <a:lvl1pPr marL="0" indent="0">
              <a:buNone/>
              <a:defRPr sz="768"/>
            </a:lvl1pPr>
            <a:lvl2pPr marL="219410" indent="0">
              <a:buNone/>
              <a:defRPr sz="672"/>
            </a:lvl2pPr>
            <a:lvl3pPr marL="438821" indent="0">
              <a:buNone/>
              <a:defRPr sz="576"/>
            </a:lvl3pPr>
            <a:lvl4pPr marL="658231" indent="0">
              <a:buNone/>
              <a:defRPr sz="480"/>
            </a:lvl4pPr>
            <a:lvl5pPr marL="877641" indent="0">
              <a:buNone/>
              <a:defRPr sz="480"/>
            </a:lvl5pPr>
            <a:lvl6pPr marL="1097051" indent="0">
              <a:buNone/>
              <a:defRPr sz="480"/>
            </a:lvl6pPr>
            <a:lvl7pPr marL="1316462" indent="0">
              <a:buNone/>
              <a:defRPr sz="480"/>
            </a:lvl7pPr>
            <a:lvl8pPr marL="1535872" indent="0">
              <a:buNone/>
              <a:defRPr sz="480"/>
            </a:lvl8pPr>
            <a:lvl9pPr marL="1755282" indent="0">
              <a:buNone/>
              <a:defRPr sz="4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3CEF-769A-4390-A626-DF925D16F21C}" type="datetimeFigureOut">
              <a:rPr lang="ru-RU" smtClean="0"/>
              <a:pPr/>
              <a:t>24.05.2022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8121-A824-4C39-B016-1F72EAA9FF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95092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3CEF-769A-4390-A626-DF925D16F21C}" type="datetimeFigureOut">
              <a:rPr lang="ru-RU" smtClean="0"/>
              <a:pPr/>
              <a:t>24.05.2022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8121-A824-4C39-B016-1F72EAA9FF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0486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188634" y="175210"/>
            <a:ext cx="1262077" cy="27888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2401" y="175210"/>
            <a:ext cx="3713069" cy="2788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3CEF-769A-4390-A626-DF925D16F21C}" type="datetimeFigureOut">
              <a:rPr lang="ru-RU" smtClean="0"/>
              <a:pPr/>
              <a:t>24.05.2022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8121-A824-4C39-B016-1F72EAA9FF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4380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2402" y="175210"/>
            <a:ext cx="5048310" cy="636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402" y="876047"/>
            <a:ext cx="5048310" cy="2088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402" y="3050166"/>
            <a:ext cx="1316950" cy="175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93CEF-769A-4390-A626-DF925D16F21C}" type="datetimeFigureOut">
              <a:rPr lang="ru-RU" smtClean="0"/>
              <a:pPr/>
              <a:t>24.05.2022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8844" y="3050166"/>
            <a:ext cx="1975426" cy="175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33761" y="3050166"/>
            <a:ext cx="1316950" cy="175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08121-A824-4C39-B016-1F72EAA9FF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6480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38821" rtl="0" eaLnBrk="1" latinLnBrk="0" hangingPunct="1">
        <a:lnSpc>
          <a:spcPct val="90000"/>
        </a:lnSpc>
        <a:spcBef>
          <a:spcPct val="0"/>
        </a:spcBef>
        <a:buNone/>
        <a:defRPr sz="21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05" indent="-109705" algn="l" defTabSz="438821" rtl="0" eaLnBrk="1" latinLnBrk="0" hangingPunct="1">
        <a:lnSpc>
          <a:spcPct val="90000"/>
        </a:lnSpc>
        <a:spcBef>
          <a:spcPts val="480"/>
        </a:spcBef>
        <a:buFont typeface="Arial" panose="020B0604020202020204" pitchFamily="34" charset="0"/>
        <a:buChar char="•"/>
        <a:defRPr sz="1344" kern="1200">
          <a:solidFill>
            <a:schemeClr val="tx1"/>
          </a:solidFill>
          <a:latin typeface="+mn-lt"/>
          <a:ea typeface="+mn-ea"/>
          <a:cs typeface="+mn-cs"/>
        </a:defRPr>
      </a:lvl1pPr>
      <a:lvl2pPr marL="329115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1152" kern="1200">
          <a:solidFill>
            <a:schemeClr val="tx1"/>
          </a:solidFill>
          <a:latin typeface="+mn-lt"/>
          <a:ea typeface="+mn-ea"/>
          <a:cs typeface="+mn-cs"/>
        </a:defRPr>
      </a:lvl2pPr>
      <a:lvl3pPr marL="548526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3pPr>
      <a:lvl4pPr marL="767936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4pPr>
      <a:lvl5pPr marL="987346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5pPr>
      <a:lvl6pPr marL="1206757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6pPr>
      <a:lvl7pPr marL="1426167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7pPr>
      <a:lvl8pPr marL="1645577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8pPr>
      <a:lvl9pPr marL="1864987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1pPr>
      <a:lvl2pPr marL="219410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2pPr>
      <a:lvl3pPr marL="438821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3pPr>
      <a:lvl4pPr marL="658231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4pPr>
      <a:lvl5pPr marL="877641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5pPr>
      <a:lvl6pPr marL="1097051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6pPr>
      <a:lvl7pPr marL="1316462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7pPr>
      <a:lvl8pPr marL="1535872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8pPr>
      <a:lvl9pPr marL="1755282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4.png"/><Relationship Id="rId4" Type="http://schemas.microsoft.com/office/2007/relationships/media" Target="../media/media1.mp3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4.png"/><Relationship Id="rId4" Type="http://schemas.microsoft.com/office/2007/relationships/media" Target="../media/media2.mp3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4.png"/><Relationship Id="rId4" Type="http://schemas.microsoft.com/office/2007/relationships/media" Target="../media/media3.mp3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4.png"/><Relationship Id="rId4" Type="http://schemas.microsoft.com/office/2007/relationships/media" Target="../media/media3.mp3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4.png"/><Relationship Id="rId4" Type="http://schemas.microsoft.com/office/2007/relationships/media" Target="../media/media3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4.png"/><Relationship Id="rId4" Type="http://schemas.microsoft.com/office/2007/relationships/media" Target="../media/media3.mp3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youtube.com/watch?v=k7uslJ5IcL4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obeda.fedcdo.ru/wp-content/themes/pobeda/video/prikazano_vigit.mp4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19.png"/><Relationship Id="rId4" Type="http://schemas.microsoft.com/office/2007/relationships/media" Target="../media/media4.mp3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4.png"/><Relationship Id="rId4" Type="http://schemas.microsoft.com/office/2007/relationships/media" Target="../media/media3.mp3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1827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469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  <p:pic>
        <p:nvPicPr>
          <p:cNvPr id="4" name="golos Levitana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36249" y="2839283"/>
            <a:ext cx="216000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5346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  <p:pic>
        <p:nvPicPr>
          <p:cNvPr id="3" name="svishenna voyna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99041" y="2938508"/>
            <a:ext cx="216000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9477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67179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  <p:pic>
        <p:nvPicPr>
          <p:cNvPr id="3" name="Минута молчания - Метроном.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5781" y="2893673"/>
            <a:ext cx="216000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931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  <p:pic>
        <p:nvPicPr>
          <p:cNvPr id="4" name="Минута молчания - Метроном.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5781" y="2893673"/>
            <a:ext cx="216000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1013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  <p:pic>
        <p:nvPicPr>
          <p:cNvPr id="4" name="Минута молчания - Метроном.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5781" y="2591392"/>
            <a:ext cx="216000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27783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  <p:pic>
        <p:nvPicPr>
          <p:cNvPr id="4" name="Минута молчания - Метроном.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32036" y="2342010"/>
            <a:ext cx="216000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8504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37341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0438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hlinkClick r:id="rId2"/>
          </p:cNvPr>
          <p:cNvSpPr/>
          <p:nvPr/>
        </p:nvSpPr>
        <p:spPr>
          <a:xfrm>
            <a:off x="66583" y="79899"/>
            <a:ext cx="2157273" cy="3595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9197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11322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  <p:sp>
        <p:nvSpPr>
          <p:cNvPr id="2" name="Прямоугольник 1">
            <a:hlinkClick r:id="rId3"/>
          </p:cNvPr>
          <p:cNvSpPr/>
          <p:nvPr/>
        </p:nvSpPr>
        <p:spPr>
          <a:xfrm>
            <a:off x="3855308" y="2813222"/>
            <a:ext cx="1861751" cy="3377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6230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6467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  <p:pic>
        <p:nvPicPr>
          <p:cNvPr id="4" name="Левитан - О полном снятии блокады - Левитан - О полном снятии блокады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325" y="2500183"/>
            <a:ext cx="235980" cy="235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03137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2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  <p:pic>
        <p:nvPicPr>
          <p:cNvPr id="3" name="Минута молчания - Метроном.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5781" y="2893673"/>
            <a:ext cx="216000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25076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882009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531685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583726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2" y="0"/>
            <a:ext cx="5850468" cy="32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690990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</TotalTime>
  <Words>0</Words>
  <Application>Microsoft Office PowerPoint</Application>
  <PresentationFormat>Произвольный</PresentationFormat>
  <Paragraphs>0</Paragraphs>
  <Slides>21</Slides>
  <Notes>0</Notes>
  <HiddenSlides>0</HiddenSlides>
  <MMClips>8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Smoxt</dc:creator>
  <cp:lastModifiedBy>Владимир</cp:lastModifiedBy>
  <cp:revision>8</cp:revision>
  <dcterms:created xsi:type="dcterms:W3CDTF">2021-04-29T19:49:37Z</dcterms:created>
  <dcterms:modified xsi:type="dcterms:W3CDTF">2022-05-24T11:17:38Z</dcterms:modified>
</cp:coreProperties>
</file>