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68" r:id="rId5"/>
    <p:sldId id="278" r:id="rId6"/>
    <p:sldId id="265" r:id="rId7"/>
    <p:sldId id="257" r:id="rId8"/>
    <p:sldId id="261" r:id="rId9"/>
    <p:sldId id="262" r:id="rId10"/>
    <p:sldId id="266" r:id="rId11"/>
    <p:sldId id="271" r:id="rId12"/>
    <p:sldId id="272" r:id="rId13"/>
    <p:sldId id="273" r:id="rId14"/>
    <p:sldId id="267" r:id="rId15"/>
    <p:sldId id="269" r:id="rId16"/>
    <p:sldId id="274" r:id="rId17"/>
    <p:sldId id="275" r:id="rId18"/>
    <p:sldId id="277" r:id="rId19"/>
    <p:sldId id="276" r:id="rId20"/>
    <p:sldId id="279" r:id="rId21"/>
    <p:sldId id="281" r:id="rId22"/>
    <p:sldId id="282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C0295C-FE67-4D8E-A7F6-4B35D741BFFE}" type="datetimeFigureOut">
              <a:rPr lang="ru-RU" smtClean="0"/>
              <a:pPr/>
              <a:t>22.04.2012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C13025-5C54-462F-A154-126391D50FC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8000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Neposedy%20-%20Deti%20Solnca%20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antinarc.ru/links/sms.php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857232"/>
            <a:ext cx="7851648" cy="1714512"/>
          </a:xfrm>
        </p:spPr>
        <p:txBody>
          <a:bodyPr>
            <a:noAutofit/>
          </a:bodyPr>
          <a:lstStyle/>
          <a:p>
            <a:pPr algn="l"/>
            <a:r>
              <a:rPr lang="ru-RU" sz="3200" b="1" smtClean="0"/>
              <a:t>МБОУ </a:t>
            </a:r>
            <a:r>
              <a:rPr lang="ru-RU" sz="3200" b="1" dirty="0" smtClean="0"/>
              <a:t>«</a:t>
            </a:r>
            <a:r>
              <a:rPr lang="ru-RU" sz="3200" b="1" dirty="0" err="1" smtClean="0"/>
              <a:t>Бирюлинская</a:t>
            </a:r>
            <a:r>
              <a:rPr lang="ru-RU" sz="3200" b="1" dirty="0" smtClean="0"/>
              <a:t> СОШ Высокогорского муниципального района</a:t>
            </a:r>
            <a:br>
              <a:rPr lang="ru-RU" sz="3200" b="1" dirty="0" smtClean="0"/>
            </a:br>
            <a:r>
              <a:rPr lang="ru-RU" sz="3200" b="1" dirty="0" smtClean="0"/>
              <a:t> Республики Татарстан»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429000"/>
            <a:ext cx="7854696" cy="2786082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«SАMОSТОЯТЕЛЬНЫЕ ДЕТИ» – ЗДОРОВЬЕСБЕРЕГАЮЩИЙ ПРОЕКТ НОВОГО ПОКОЛЕНИЯ»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«Пути реализации проекта в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Бирюлинской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СОШ»</a:t>
            </a:r>
          </a:p>
          <a:p>
            <a:r>
              <a:rPr lang="ru-RU" sz="3000" dirty="0" smtClean="0">
                <a:solidFill>
                  <a:schemeClr val="accent1">
                    <a:lumMod val="50000"/>
                  </a:schemeClr>
                </a:solidFill>
              </a:rPr>
              <a:t>Педагог-организатор </a:t>
            </a:r>
            <a:r>
              <a:rPr lang="ru-RU" sz="3000" dirty="0" err="1" smtClean="0">
                <a:solidFill>
                  <a:schemeClr val="accent1">
                    <a:lumMod val="50000"/>
                  </a:schemeClr>
                </a:solidFill>
              </a:rPr>
              <a:t>Л.М.Камаева</a:t>
            </a:r>
            <a:endParaRPr lang="ru-RU" sz="3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Neposedy - Deti Solnca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57158" y="6143644"/>
            <a:ext cx="304800" cy="304800"/>
          </a:xfrm>
          <a:prstGeom prst="rect">
            <a:avLst/>
          </a:prstGeom>
        </p:spPr>
      </p:pic>
      <p:pic>
        <p:nvPicPr>
          <p:cNvPr id="5" name="Neposedy - Deti Solnca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2859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ntinarc.ru/bitrix/templates/anti/images/banner_sms.gif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642918"/>
            <a:ext cx="7072362" cy="5715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С чего начиналось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C:\Users\Ляйля\Desktop\SAM_0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00240"/>
            <a:ext cx="2571768" cy="3429024"/>
          </a:xfrm>
          <a:prstGeom prst="rect">
            <a:avLst/>
          </a:prstGeom>
          <a:noFill/>
        </p:spPr>
      </p:pic>
      <p:pic>
        <p:nvPicPr>
          <p:cNvPr id="5" name="Picture 2" descr="G:\Портфель (2)\смс през\смс\SDC11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500306"/>
            <a:ext cx="4712243" cy="353418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Подписание контракта</a:t>
            </a:r>
            <a:endParaRPr lang="ru-RU" b="1" dirty="0"/>
          </a:p>
        </p:txBody>
      </p:sp>
      <p:pic>
        <p:nvPicPr>
          <p:cNvPr id="2050" name="Picture 2" descr="C:\Users\Ляйля\Desktop\SAM_00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1" y="2428868"/>
            <a:ext cx="2625347" cy="3500462"/>
          </a:xfrm>
          <a:prstGeom prst="rect">
            <a:avLst/>
          </a:prstGeom>
          <a:noFill/>
        </p:spPr>
      </p:pic>
      <p:pic>
        <p:nvPicPr>
          <p:cNvPr id="8" name="Picture 3" descr="C:\Users\Ляйля\Desktop\SAM_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071678"/>
            <a:ext cx="3286148" cy="438153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Фото на карточки</a:t>
            </a:r>
            <a:endParaRPr lang="ru-RU" b="1" dirty="0"/>
          </a:p>
        </p:txBody>
      </p:sp>
      <p:pic>
        <p:nvPicPr>
          <p:cNvPr id="7170" name="Picture 2" descr="G:\смс\смс портреты\DSC079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9"/>
            <a:ext cx="2857520" cy="2143140"/>
          </a:xfrm>
          <a:prstGeom prst="rect">
            <a:avLst/>
          </a:prstGeom>
          <a:noFill/>
        </p:spPr>
      </p:pic>
      <p:pic>
        <p:nvPicPr>
          <p:cNvPr id="7171" name="Picture 3" descr="G:\смс\смс портреты\DSC079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786058"/>
            <a:ext cx="3000396" cy="2250297"/>
          </a:xfrm>
          <a:prstGeom prst="rect">
            <a:avLst/>
          </a:prstGeom>
          <a:noFill/>
        </p:spPr>
      </p:pic>
      <p:pic>
        <p:nvPicPr>
          <p:cNvPr id="7172" name="Picture 4" descr="G:\смс\смс портреты\DSC079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286256"/>
            <a:ext cx="3019034" cy="226427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В середине ноября 2010г. со всех уголков Татарстана в Республиканский </a:t>
            </a:r>
            <a:r>
              <a:rPr lang="ru-RU" sz="2000" b="1" dirty="0" err="1" smtClean="0"/>
              <a:t>детско-образовательно-оздоровительный</a:t>
            </a:r>
            <a:r>
              <a:rPr lang="ru-RU" sz="2000" b="1" dirty="0" smtClean="0"/>
              <a:t> центр «Костер» съехались 120 активистов республиканского </a:t>
            </a:r>
            <a:r>
              <a:rPr lang="ru-RU" sz="2000" b="1" dirty="0" err="1" smtClean="0"/>
              <a:t>антинаркотического</a:t>
            </a:r>
            <a:r>
              <a:rPr lang="ru-RU" sz="2000" b="1" dirty="0" smtClean="0"/>
              <a:t> проекта «</a:t>
            </a:r>
            <a:r>
              <a:rPr lang="ru-RU" sz="2000" b="1" dirty="0" err="1" smtClean="0"/>
              <a:t>SаMоSтоятельные</a:t>
            </a:r>
            <a:r>
              <a:rPr lang="ru-RU" sz="2000" b="1" dirty="0" smtClean="0"/>
              <a:t> дети». </a:t>
            </a:r>
            <a:endParaRPr lang="ru-RU" sz="2000" b="1" dirty="0"/>
          </a:p>
        </p:txBody>
      </p:sp>
      <p:pic>
        <p:nvPicPr>
          <p:cNvPr id="7170" name="Picture 2" descr="G:\Портфель (2)\смс през\смс\костер\DSC075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/>
              <a:t>II Республиканскую профильную смену открыли заместитель министра образования и науки Республики Татарстан А. К. Зиннуров и заместитель начальника Управления Федеральной службы Российской Федерации по контролю за оборотом наркотиков по Республике Татарстан</a:t>
            </a:r>
            <a:br>
              <a:rPr lang="ru-RU" sz="2000" b="1" dirty="0" smtClean="0"/>
            </a:br>
            <a:r>
              <a:rPr lang="ru-RU" sz="2000" b="1" dirty="0" smtClean="0"/>
              <a:t> В. Р. Абдуллин. </a:t>
            </a:r>
            <a:endParaRPr lang="ru-RU" sz="2000" b="1" dirty="0"/>
          </a:p>
        </p:txBody>
      </p:sp>
      <p:pic>
        <p:nvPicPr>
          <p:cNvPr id="1026" name="Picture 2" descr="G:\Портфель (2)\смс през\смс\костер\DSC076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 каждом рисунке ЗОЖ</a:t>
            </a:r>
            <a:endParaRPr lang="ru-RU" b="1" dirty="0"/>
          </a:p>
        </p:txBody>
      </p:sp>
      <p:pic>
        <p:nvPicPr>
          <p:cNvPr id="4098" name="Picture 2" descr="G:\Портфель (2)\смс през\смс\костер\DSC075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Постигаем все через игру</a:t>
            </a:r>
            <a:endParaRPr lang="ru-RU" b="1" dirty="0"/>
          </a:p>
        </p:txBody>
      </p:sp>
      <p:pic>
        <p:nvPicPr>
          <p:cNvPr id="5122" name="Picture 2" descr="G:\Портфель (2)\смс през\смс\костер\DSC075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Каждому участнику профиль</a:t>
            </a:r>
          </a:p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ной смены - футболку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2" descr="G:\Портфель (2)\смс през\смс\костер\DSC076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4429124" y="785794"/>
            <a:ext cx="4043376" cy="539116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Мастер-класс проводит ведущий советник ОВ и ДОД МО и Н РТ Ю.В.Пухова</a:t>
            </a:r>
            <a:endParaRPr lang="ru-RU" sz="4000" b="1" dirty="0"/>
          </a:p>
        </p:txBody>
      </p:sp>
      <p:pic>
        <p:nvPicPr>
          <p:cNvPr id="2050" name="Picture 2" descr="G:\Портфель (2)\смс през\смс\костер\DSC076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Мастер- класс «</a:t>
            </a:r>
            <a:r>
              <a:rPr lang="ru-RU" b="1" dirty="0" err="1" smtClean="0"/>
              <a:t>Толерантность.Что</a:t>
            </a:r>
            <a:r>
              <a:rPr lang="ru-RU" b="1" dirty="0" smtClean="0"/>
              <a:t> это?»</a:t>
            </a:r>
            <a:endParaRPr lang="ru-RU" b="1" dirty="0"/>
          </a:p>
        </p:txBody>
      </p:sp>
      <p:pic>
        <p:nvPicPr>
          <p:cNvPr id="3075" name="Picture 3" descr="G:\смс\костер\DSC076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Фото на память</a:t>
            </a:r>
            <a:endParaRPr lang="ru-RU" b="1" dirty="0"/>
          </a:p>
        </p:txBody>
      </p:sp>
      <p:pic>
        <p:nvPicPr>
          <p:cNvPr id="6146" name="Picture 2" descr="G:\Портфель (2)\смс през\смс\костер\DSC076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Акция</a:t>
            </a:r>
            <a:br>
              <a:rPr lang="ru-RU" b="1" dirty="0" smtClean="0"/>
            </a:br>
            <a:r>
              <a:rPr lang="ru-RU" b="1" dirty="0" smtClean="0"/>
              <a:t>«Будь готов! Скажи – нет!»</a:t>
            </a:r>
            <a:endParaRPr lang="ru-RU" b="1" dirty="0"/>
          </a:p>
        </p:txBody>
      </p:sp>
      <p:pic>
        <p:nvPicPr>
          <p:cNvPr id="1026" name="Picture 2" descr="G:\Портфель (2)\смс през\смс\смс\акциясмс\DSC080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6087562" cy="456567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«Мы за здоровый образ жизни!»</a:t>
            </a:r>
            <a:endParaRPr lang="ru-RU" sz="4400" b="1" dirty="0"/>
          </a:p>
        </p:txBody>
      </p:sp>
      <p:pic>
        <p:nvPicPr>
          <p:cNvPr id="2050" name="Picture 2" descr="G:\Портфель (2)\смс през\смс\смс\акциясмс\SDC102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«Мы – </a:t>
            </a:r>
            <a:r>
              <a:rPr lang="en-US" b="1" dirty="0" smtClean="0"/>
              <a:t>SMS</a:t>
            </a:r>
            <a:r>
              <a:rPr lang="ru-RU" b="1" dirty="0" smtClean="0"/>
              <a:t>-дети и нам не все равно, что творится на свете!»</a:t>
            </a:r>
            <a:endParaRPr lang="ru-RU" b="1" dirty="0"/>
          </a:p>
        </p:txBody>
      </p:sp>
      <p:pic>
        <p:nvPicPr>
          <p:cNvPr id="4098" name="Picture 2" descr="G:\смс\АКЦИЯ сигарету на конфету\DSC082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«Сигарету – на конфету!»</a:t>
            </a:r>
            <a:endParaRPr lang="ru-RU" b="1" dirty="0"/>
          </a:p>
        </p:txBody>
      </p:sp>
      <p:pic>
        <p:nvPicPr>
          <p:cNvPr id="5122" name="Picture 2" descr="G:\смс\АКЦИЯ сигарету на конфету\DSC082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2143117"/>
            <a:ext cx="3048022" cy="2286016"/>
          </a:xfrm>
          <a:prstGeom prst="rect">
            <a:avLst/>
          </a:prstGeom>
          <a:noFill/>
        </p:spPr>
      </p:pic>
      <p:pic>
        <p:nvPicPr>
          <p:cNvPr id="5123" name="Picture 3" descr="G:\смс\АКЦИЯ сигарету на конфету\DSC08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571744"/>
            <a:ext cx="5201920" cy="390144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«Бросаем курить!»</a:t>
            </a:r>
            <a:endParaRPr lang="ru-RU" b="1" dirty="0"/>
          </a:p>
        </p:txBody>
      </p:sp>
      <p:pic>
        <p:nvPicPr>
          <p:cNvPr id="6146" name="Picture 2" descr="G:\смс\смс акция против курения\DSC08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3515794" cy="2636845"/>
          </a:xfrm>
          <a:prstGeom prst="rect">
            <a:avLst/>
          </a:prstGeom>
          <a:noFill/>
        </p:spPr>
      </p:pic>
      <p:pic>
        <p:nvPicPr>
          <p:cNvPr id="6147" name="Picture 3" descr="G:\смс\смс акция против курения\DSC08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214686"/>
            <a:ext cx="4349752" cy="326231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Акция </a:t>
            </a:r>
            <a:br>
              <a:rPr lang="ru-RU" b="1" dirty="0" smtClean="0"/>
            </a:br>
            <a:r>
              <a:rPr lang="ru-RU" b="1" dirty="0" smtClean="0"/>
              <a:t>«Мы за здоровую Россию!»</a:t>
            </a:r>
            <a:endParaRPr lang="ru-RU" b="1" dirty="0"/>
          </a:p>
        </p:txBody>
      </p:sp>
      <p:pic>
        <p:nvPicPr>
          <p:cNvPr id="8194" name="Picture 2" descr="G:\Портфель (2)\смс2\DSC088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b="1" dirty="0" smtClean="0"/>
              <a:t>Мы – за здоровье, мы – за счастье!</a:t>
            </a:r>
            <a:br>
              <a:rPr lang="ru-RU" sz="3600" b="1" dirty="0" smtClean="0"/>
            </a:br>
            <a:r>
              <a:rPr lang="ru-RU" sz="3600" b="1" dirty="0" smtClean="0"/>
              <a:t>Мы – против боли и ненастья!»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G:\Портфель (2)\смс2\DSC088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Профильная смена в «Костре»</a:t>
            </a:r>
            <a:endParaRPr lang="ru-RU" b="1" dirty="0"/>
          </a:p>
        </p:txBody>
      </p:sp>
      <p:pic>
        <p:nvPicPr>
          <p:cNvPr id="1026" name="Picture 2" descr="C:\Users\Ляйля\Desktop\костер 2\SAM_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3286148" cy="2464611"/>
          </a:xfrm>
          <a:prstGeom prst="rect">
            <a:avLst/>
          </a:prstGeom>
          <a:noFill/>
        </p:spPr>
      </p:pic>
      <p:pic>
        <p:nvPicPr>
          <p:cNvPr id="1027" name="Picture 3" descr="C:\Users\Ляйля\Desktop\костер 2\SAM_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2"/>
            <a:ext cx="4197096" cy="3147822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«Быть здоровым, значит быть успешным!»</a:t>
            </a:r>
            <a:endParaRPr lang="ru-RU" b="1" dirty="0"/>
          </a:p>
        </p:txBody>
      </p:sp>
      <p:pic>
        <p:nvPicPr>
          <p:cNvPr id="2050" name="Picture 2" descr="C:\Users\Ляйля\Desktop\костер 2\SAM_0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71679"/>
            <a:ext cx="3143272" cy="2357454"/>
          </a:xfrm>
          <a:prstGeom prst="rect">
            <a:avLst/>
          </a:prstGeom>
          <a:noFill/>
        </p:spPr>
      </p:pic>
      <p:pic>
        <p:nvPicPr>
          <p:cNvPr id="2051" name="Picture 3" descr="C:\Users\Ляйля\Desktop\костер 2\SAM_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7646" y="1928802"/>
            <a:ext cx="3536181" cy="471490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«А вы - за здоровый образ жизни? </a:t>
            </a:r>
            <a:br>
              <a:rPr lang="ru-RU" sz="4000" b="1" dirty="0" smtClean="0"/>
            </a:br>
            <a:r>
              <a:rPr lang="ru-RU" sz="4000" b="1" dirty="0" smtClean="0"/>
              <a:t>Тогда присоединяйтесь к нам!»</a:t>
            </a:r>
            <a:endParaRPr lang="ru-RU" sz="4000" b="1" dirty="0"/>
          </a:p>
        </p:txBody>
      </p:sp>
      <p:pic>
        <p:nvPicPr>
          <p:cNvPr id="10242" name="Picture 2" descr="G:\Портфель (2)\смс2\IMG_15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1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332</TotalTime>
  <Words>188</Words>
  <Application>Microsoft Office PowerPoint</Application>
  <PresentationFormat>Экран (4:3)</PresentationFormat>
  <Paragraphs>26</Paragraphs>
  <Slides>23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МБОУ «Бирюлинская СОШ Высокогорского муниципального района  Республики Татарстан»</vt:lpstr>
      <vt:lpstr>Слайд 2</vt:lpstr>
      <vt:lpstr>С чего начиналось</vt:lpstr>
      <vt:lpstr>Подписание контракта</vt:lpstr>
      <vt:lpstr>Фото на карточки</vt:lpstr>
      <vt:lpstr>В середине ноября 2010г. со всех уголков Татарстана в Республиканский детско-образовательно-оздоровительный центр «Костер» съехались 120 активистов республиканского антинаркотического проекта «SаMоSтоятельные дети». </vt:lpstr>
      <vt:lpstr>II Республиканскую профильную смену открыли заместитель министра образования и науки Республики Татарстан А. К. Зиннуров и заместитель начальника Управления Федеральной службы Российской Федерации по контролю за оборотом наркотиков по Республике Татарстан  В. Р. Абдуллин. </vt:lpstr>
      <vt:lpstr>В каждом рисунке ЗОЖ</vt:lpstr>
      <vt:lpstr>Постигаем все через игру</vt:lpstr>
      <vt:lpstr>Слайд 10</vt:lpstr>
      <vt:lpstr>Мастер-класс проводит ведущий советник ОВ и ДОД МО и Н РТ Ю.В.Пухова</vt:lpstr>
      <vt:lpstr>Мастер- класс «Толерантность.Что это?»</vt:lpstr>
      <vt:lpstr>Фото на память</vt:lpstr>
      <vt:lpstr>Акция «Будь готов! Скажи – нет!»</vt:lpstr>
      <vt:lpstr>«Мы за здоровый образ жизни!»</vt:lpstr>
      <vt:lpstr>«Мы – SMS-дети и нам не все равно, что творится на свете!»</vt:lpstr>
      <vt:lpstr>«Сигарету – на конфету!»</vt:lpstr>
      <vt:lpstr>«Бросаем курить!»</vt:lpstr>
      <vt:lpstr>Акция  «Мы за здоровую Россию!»</vt:lpstr>
      <vt:lpstr>          «Мы – за здоровье, мы – за счастье! Мы – против боли и ненастья!» </vt:lpstr>
      <vt:lpstr>Профильная смена в «Костре»</vt:lpstr>
      <vt:lpstr>«Быть здоровым, значит быть успешным!»</vt:lpstr>
      <vt:lpstr>«А вы - за здоровый образ жизни?  Тогда присоединяйтесь к нам!»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«Бирлинская СОШ Высокогорского муниципального района Республики Татарстан»</dc:title>
  <dc:creator>1</dc:creator>
  <cp:lastModifiedBy>Ляйля</cp:lastModifiedBy>
  <cp:revision>47</cp:revision>
  <dcterms:created xsi:type="dcterms:W3CDTF">2011-11-28T07:33:34Z</dcterms:created>
  <dcterms:modified xsi:type="dcterms:W3CDTF">2012-04-22T17:07:09Z</dcterms:modified>
</cp:coreProperties>
</file>