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59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138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892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08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963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43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0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0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9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421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345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35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A283E9-E01E-4928-89CD-2AA75F30ABBA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BFB3B8-4FB0-4C3B-922B-529D7B7A65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83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1" y="642594"/>
            <a:ext cx="11591635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МБОУ «</a:t>
            </a:r>
            <a:r>
              <a:rPr lang="ru-RU" dirty="0" err="1" smtClean="0"/>
              <a:t>Большеподберезинская</a:t>
            </a:r>
            <a:r>
              <a:rPr lang="ru-RU" dirty="0" smtClean="0"/>
              <a:t> </a:t>
            </a:r>
            <a:r>
              <a:rPr lang="ru-RU" dirty="0"/>
              <a:t>СОШ им. А.Е. Кошкина </a:t>
            </a:r>
            <a:r>
              <a:rPr lang="ru-RU" dirty="0" err="1"/>
              <a:t>Кайбицкого</a:t>
            </a:r>
            <a:r>
              <a:rPr lang="ru-RU" dirty="0"/>
              <a:t> муниципального района РТ»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8" b="16262"/>
          <a:stretch/>
        </p:blipFill>
        <p:spPr>
          <a:xfrm>
            <a:off x="1416337" y="2305069"/>
            <a:ext cx="9313141" cy="4414386"/>
          </a:xfrm>
        </p:spPr>
      </p:pic>
    </p:spTree>
    <p:extLst>
      <p:ext uri="{BB962C8B-B14F-4D97-AF65-F5344CB8AC3E}">
        <p14:creationId xmlns:p14="http://schemas.microsoft.com/office/powerpoint/2010/main" val="131433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5709" y="2901547"/>
            <a:ext cx="6216073" cy="11829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Сабирова Ландыш</a:t>
            </a:r>
            <a:br>
              <a:rPr lang="ru-RU" dirty="0" smtClean="0"/>
            </a:br>
            <a:r>
              <a:rPr lang="ru-RU" dirty="0" err="1" smtClean="0"/>
              <a:t>Мансуровна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учитель химии и биологии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16" y="386561"/>
            <a:ext cx="4511675" cy="6015567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93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9889" y="5279248"/>
            <a:ext cx="7079673" cy="1371600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latin typeface="Arial Black" panose="020B0A04020102020204" pitchFamily="34" charset="0"/>
              </a:rPr>
              <a:t>Биктимерова</a:t>
            </a:r>
            <a:r>
              <a:rPr lang="ru-RU" sz="1800" dirty="0" smtClean="0">
                <a:latin typeface="Arial Black" panose="020B0A04020102020204" pitchFamily="34" charset="0"/>
              </a:rPr>
              <a:t> </a:t>
            </a:r>
            <a:r>
              <a:rPr lang="ru-RU" sz="1800" dirty="0" err="1" smtClean="0">
                <a:latin typeface="Arial Black" panose="020B0A04020102020204" pitchFamily="34" charset="0"/>
              </a:rPr>
              <a:t>Фанзиля</a:t>
            </a:r>
            <a:r>
              <a:rPr lang="ru-RU" sz="1800" dirty="0" smtClean="0">
                <a:latin typeface="Arial Black" panose="020B0A04020102020204" pitchFamily="34" charset="0"/>
              </a:rPr>
              <a:t> </a:t>
            </a:r>
            <a:r>
              <a:rPr lang="ru-RU" sz="1800" dirty="0" err="1" smtClean="0">
                <a:latin typeface="Arial Black" panose="020B0A04020102020204" pitchFamily="34" charset="0"/>
              </a:rPr>
              <a:t>Фагимовна</a:t>
            </a:r>
            <a:r>
              <a:rPr lang="ru-RU" sz="1800" dirty="0" smtClean="0">
                <a:latin typeface="Arial Black" panose="020B0A04020102020204" pitchFamily="34" charset="0"/>
              </a:rPr>
              <a:t> – директор школы, учитель математики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pic>
        <p:nvPicPr>
          <p:cNvPr id="1026" name="Рисунок 1" descr="F:\Фото_директо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193" y="691442"/>
            <a:ext cx="3737552" cy="483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1" b="37643"/>
          <a:stretch/>
        </p:blipFill>
        <p:spPr>
          <a:xfrm>
            <a:off x="5506308" y="1382835"/>
            <a:ext cx="5421445" cy="293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6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45" y="403033"/>
            <a:ext cx="4454180" cy="322232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14" y="1104997"/>
            <a:ext cx="3236768" cy="43156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1" b="37912"/>
          <a:stretch/>
        </p:blipFill>
        <p:spPr>
          <a:xfrm>
            <a:off x="265645" y="3781788"/>
            <a:ext cx="4890615" cy="2615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371" y="896024"/>
            <a:ext cx="3550227" cy="473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90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8" y="160338"/>
            <a:ext cx="5147738" cy="2907668"/>
          </a:xfrm>
        </p:spPr>
      </p:pic>
      <p:sp>
        <p:nvSpPr>
          <p:cNvPr id="6" name="AutoShape 2" descr="blob:https://web.telegram.org/afa04ad0-37a7-4246-9880-5191382277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t="37441" r="-1169" b="37778"/>
          <a:stretch/>
        </p:blipFill>
        <p:spPr>
          <a:xfrm>
            <a:off x="460375" y="4075397"/>
            <a:ext cx="5175733" cy="2782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855" y="160338"/>
            <a:ext cx="5802464" cy="31505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76" b="38451"/>
          <a:stretch/>
        </p:blipFill>
        <p:spPr>
          <a:xfrm>
            <a:off x="6271936" y="3793151"/>
            <a:ext cx="5561428" cy="28924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037" y="3372839"/>
            <a:ext cx="503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Внеурочная 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94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9"/>
          <a:stretch/>
        </p:blipFill>
        <p:spPr>
          <a:xfrm>
            <a:off x="1372873" y="408757"/>
            <a:ext cx="4483641" cy="29561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2"/>
          <a:stretch/>
        </p:blipFill>
        <p:spPr>
          <a:xfrm>
            <a:off x="5760357" y="3565245"/>
            <a:ext cx="5006109" cy="28729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7"/>
          <a:stretch/>
        </p:blipFill>
        <p:spPr>
          <a:xfrm>
            <a:off x="446994" y="3669370"/>
            <a:ext cx="4655127" cy="26646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3" t="14000" r="17000" b="10222"/>
          <a:stretch/>
        </p:blipFill>
        <p:spPr>
          <a:xfrm>
            <a:off x="6695209" y="239586"/>
            <a:ext cx="3951514" cy="329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53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60</TotalTime>
  <Words>27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Century Gothic</vt:lpstr>
      <vt:lpstr>Garamond</vt:lpstr>
      <vt:lpstr>Савон</vt:lpstr>
      <vt:lpstr>МБОУ «Большеподберезинская СОШ им. А.Е. Кошкина Кайбицкого муниципального района РТ»</vt:lpstr>
      <vt:lpstr>Сабирова Ландыш Мансуровна  учитель химии и биологии</vt:lpstr>
      <vt:lpstr>Биктимерова Фанзиля Фагимовна – директор школы, учитель математики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Ландыш</dc:creator>
  <cp:lastModifiedBy>Ландыш</cp:lastModifiedBy>
  <cp:revision>6</cp:revision>
  <dcterms:created xsi:type="dcterms:W3CDTF">2023-05-11T09:17:24Z</dcterms:created>
  <dcterms:modified xsi:type="dcterms:W3CDTF">2023-05-11T17:55:05Z</dcterms:modified>
</cp:coreProperties>
</file>